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3"/>
  </p:notesMasterIdLst>
  <p:sldIdLst>
    <p:sldId id="256" r:id="rId2"/>
    <p:sldId id="404" r:id="rId3"/>
    <p:sldId id="403" r:id="rId4"/>
    <p:sldId id="407" r:id="rId5"/>
    <p:sldId id="405" r:id="rId6"/>
    <p:sldId id="406" r:id="rId7"/>
    <p:sldId id="408" r:id="rId8"/>
    <p:sldId id="409" r:id="rId9"/>
    <p:sldId id="360" r:id="rId10"/>
    <p:sldId id="362" r:id="rId11"/>
    <p:sldId id="391" r:id="rId12"/>
    <p:sldId id="378" r:id="rId13"/>
    <p:sldId id="393" r:id="rId14"/>
    <p:sldId id="394" r:id="rId15"/>
    <p:sldId id="395" r:id="rId16"/>
    <p:sldId id="396" r:id="rId17"/>
    <p:sldId id="392" r:id="rId18"/>
    <p:sldId id="364" r:id="rId19"/>
    <p:sldId id="397" r:id="rId20"/>
    <p:sldId id="377" r:id="rId21"/>
    <p:sldId id="383" r:id="rId22"/>
    <p:sldId id="374" r:id="rId23"/>
    <p:sldId id="370" r:id="rId24"/>
    <p:sldId id="365" r:id="rId25"/>
    <p:sldId id="361" r:id="rId26"/>
    <p:sldId id="390" r:id="rId27"/>
    <p:sldId id="399" r:id="rId28"/>
    <p:sldId id="400" r:id="rId29"/>
    <p:sldId id="401" r:id="rId30"/>
    <p:sldId id="402" r:id="rId31"/>
    <p:sldId id="311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211"/>
    <a:srgbClr val="030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4" d="100"/>
          <a:sy n="74" d="100"/>
        </p:scale>
        <p:origin x="145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50311-4FD9-4717-9A90-EF7033E15AB4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F4D49-E3AF-4BEF-8D4F-A701EABC3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2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F4D49-E3AF-4BEF-8D4F-A701EABC304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1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pribaikal.ru/uploads/pics/bohanskij-map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048000" y="-4114800"/>
            <a:ext cx="8458200" cy="5562600"/>
          </a:xfrm>
        </p:spPr>
        <p:txBody>
          <a:bodyPr/>
          <a:lstStyle/>
          <a:p>
            <a:endParaRPr lang="ru-RU" sz="3600" b="1" i="1" dirty="0">
              <a:solidFill>
                <a:srgbClr val="002060"/>
              </a:solidFill>
            </a:endParaRPr>
          </a:p>
          <a:p>
            <a:endParaRPr lang="ru-RU" sz="4800" b="1" i="1" dirty="0">
              <a:solidFill>
                <a:srgbClr val="002060"/>
              </a:solidFill>
            </a:endParaRPr>
          </a:p>
          <a:p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801" y="1751350"/>
            <a:ext cx="7924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i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i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«Край родной - Идинская земля»</a:t>
            </a:r>
            <a:endParaRPr lang="ru-RU" sz="54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724401"/>
            <a:ext cx="8610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Автор : </a:t>
            </a:r>
            <a:r>
              <a:rPr lang="ru-RU" sz="2000" b="1" dirty="0" err="1">
                <a:solidFill>
                  <a:srgbClr val="002060"/>
                </a:solidFill>
              </a:rPr>
              <a:t>Тугулханова</a:t>
            </a:r>
            <a:r>
              <a:rPr lang="ru-RU" sz="2000" b="1" dirty="0">
                <a:solidFill>
                  <a:srgbClr val="002060"/>
                </a:solidFill>
              </a:rPr>
              <a:t> Валерия, 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</a:rPr>
              <a:t>обучающаяся 10 класса 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</a:rPr>
              <a:t>МБОУ «Ново-Идинская СОШ»</a:t>
            </a:r>
          </a:p>
          <a:p>
            <a:pPr algn="r"/>
            <a:endParaRPr lang="ru-RU" sz="2000" b="1" dirty="0">
              <a:solidFill>
                <a:srgbClr val="002060"/>
              </a:solidFill>
            </a:endParaRPr>
          </a:p>
          <a:p>
            <a:pPr algn="r"/>
            <a:r>
              <a:rPr lang="ru-RU" sz="2000" b="1" dirty="0">
                <a:solidFill>
                  <a:srgbClr val="002060"/>
                </a:solidFill>
              </a:rPr>
              <a:t>Руководитель: Ибрагимова О.В., учитель истории и обществознания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304800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Муниципальный  конкурс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«Лучший ученик года  - 2023»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382018"/>
            <a:ext cx="8183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Конкурсное испытание «Моя малая Родина»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295400" y="3048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Дом на краю села, где жила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семья Валерия Ефимовича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b="33852"/>
          <a:stretch/>
        </p:blipFill>
        <p:spPr bwMode="auto">
          <a:xfrm>
            <a:off x="228600" y="1752600"/>
            <a:ext cx="3965919" cy="46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ser\Desktop\экс\IMG-bf0a51a3ceeae634e0ba9355c96b298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9" t="5070" r="5876" b="30231"/>
          <a:stretch>
            <a:fillRect/>
          </a:stretch>
        </p:blipFill>
        <p:spPr bwMode="auto">
          <a:xfrm>
            <a:off x="4486709" y="2971800"/>
            <a:ext cx="4384351" cy="33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347941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Графика Валерия Нефедьева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53557"/>
          <a:stretch/>
        </p:blipFill>
        <p:spPr bwMode="auto">
          <a:xfrm>
            <a:off x="1219200" y="1295400"/>
            <a:ext cx="6629400" cy="546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324924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Художник В. Е. Нефедьев рисует с натуры</a:t>
            </a:r>
          </a:p>
        </p:txBody>
      </p:sp>
      <p:pic>
        <p:nvPicPr>
          <p:cNvPr id="3" name="Picture 2" descr="C:\Users\User\Desktop\экс\20230311_144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r="3728" b="17346"/>
          <a:stretch>
            <a:fillRect/>
          </a:stretch>
        </p:blipFill>
        <p:spPr>
          <a:xfrm>
            <a:off x="755650" y="1628775"/>
            <a:ext cx="7167563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02524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Выставка портретных зарисовок земляков - жителей Новой Иды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err="1">
                <a:solidFill>
                  <a:srgbClr val="C00000"/>
                </a:solidFill>
              </a:rPr>
              <a:t>Беляевский</a:t>
            </a:r>
            <a:r>
              <a:rPr lang="ru-RU" b="1" dirty="0">
                <a:solidFill>
                  <a:srgbClr val="C00000"/>
                </a:solidFill>
              </a:rPr>
              <a:t>                              Хомяков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Анатолий                                 Александр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459" name="Picture 2" descr="C:\Users\User\Desktop\экс\20230313_132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6162" r="20641" b="16969"/>
          <a:stretch>
            <a:fillRect/>
          </a:stretch>
        </p:blipFill>
        <p:spPr bwMode="auto">
          <a:xfrm>
            <a:off x="533400" y="2133600"/>
            <a:ext cx="33528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экс\20230313_132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-5858" r="7978" b="25858"/>
          <a:stretch/>
        </p:blipFill>
        <p:spPr bwMode="auto">
          <a:xfrm>
            <a:off x="4648200" y="1741487"/>
            <a:ext cx="3733800" cy="497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13308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Митрофанова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Мария Андреевна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2531" name="Picture 2" descr="C:\Users\User\Desktop\экс\20230313_132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898" r="15521" b="21010"/>
          <a:stretch>
            <a:fillRect/>
          </a:stretch>
        </p:blipFill>
        <p:spPr bwMode="auto">
          <a:xfrm>
            <a:off x="684213" y="1628775"/>
            <a:ext cx="3684587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экс\20230313_132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3030" r="12830" b="25253"/>
          <a:stretch>
            <a:fillRect/>
          </a:stretch>
        </p:blipFill>
        <p:spPr bwMode="auto">
          <a:xfrm>
            <a:off x="4800600" y="1677988"/>
            <a:ext cx="3633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8200" y="457199"/>
            <a:ext cx="419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Николаева </a:t>
            </a:r>
            <a:br>
              <a:rPr lang="ru-RU" sz="3200" b="1" dirty="0">
                <a:solidFill>
                  <a:srgbClr val="C00000"/>
                </a:solidFill>
                <a:latin typeface="+mj-lt"/>
              </a:rPr>
            </a:br>
            <a:r>
              <a:rPr lang="ru-RU" sz="3200" b="1" dirty="0">
                <a:solidFill>
                  <a:srgbClr val="C00000"/>
                </a:solidFill>
                <a:latin typeface="+mj-lt"/>
              </a:rPr>
              <a:t>Татьяна Николаевна </a:t>
            </a:r>
          </a:p>
        </p:txBody>
      </p:sp>
    </p:spTree>
    <p:extLst>
      <p:ext uri="{BB962C8B-B14F-4D97-AF65-F5344CB8AC3E}">
        <p14:creationId xmlns:p14="http://schemas.microsoft.com/office/powerpoint/2010/main" val="4048550985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Нефедьева                           Агапова Татьяна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Анна Ивановна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339" name="Picture 2" descr="C:\Users\User\Desktop\экс\20230313_1320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2396" r="8775" b="15359"/>
          <a:stretch>
            <a:fillRect/>
          </a:stretch>
        </p:blipFill>
        <p:spPr>
          <a:xfrm>
            <a:off x="533400" y="1676400"/>
            <a:ext cx="3888159" cy="47321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экс\20230313_132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2020" r="22794" b="30101"/>
          <a:stretch>
            <a:fillRect/>
          </a:stretch>
        </p:blipFill>
        <p:spPr bwMode="auto">
          <a:xfrm>
            <a:off x="4814888" y="1676400"/>
            <a:ext cx="3698875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021727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Grp="1" noChangeArrowheads="1"/>
          </p:cNvSpPr>
          <p:nvPr>
            <p:ph type="title"/>
          </p:nvPr>
        </p:nvSpPr>
        <p:spPr>
          <a:xfrm>
            <a:off x="301752" y="400771"/>
            <a:ext cx="9451848" cy="95410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800" b="1" dirty="0">
                <a:solidFill>
                  <a:srgbClr val="C00000"/>
                </a:solidFill>
              </a:rPr>
              <a:t>Казаков                                 </a:t>
            </a:r>
            <a:r>
              <a:rPr lang="ru-RU" sz="2800" b="1" dirty="0" err="1">
                <a:solidFill>
                  <a:srgbClr val="C00000"/>
                </a:solidFill>
              </a:rPr>
              <a:t>Хунхенов</a:t>
            </a:r>
            <a:r>
              <a:rPr lang="ru-RU" sz="2800" b="1" dirty="0">
                <a:solidFill>
                  <a:srgbClr val="C00000"/>
                </a:solidFill>
              </a:rPr>
              <a:t>             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Федор                           Николай  </a:t>
            </a:r>
            <a:r>
              <a:rPr lang="ru-RU" sz="2800" b="1" dirty="0" err="1">
                <a:solidFill>
                  <a:srgbClr val="C00000"/>
                </a:solidFill>
              </a:rPr>
              <a:t>куприянович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User\Desktop\экс\20230313_13200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4480" r="13080" b="22670"/>
          <a:stretch/>
        </p:blipFill>
        <p:spPr>
          <a:xfrm>
            <a:off x="457199" y="1905000"/>
            <a:ext cx="3657601" cy="43773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экс\20230313_132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838" r="16330" b="10909"/>
          <a:stretch>
            <a:fillRect/>
          </a:stretch>
        </p:blipFill>
        <p:spPr bwMode="auto">
          <a:xfrm>
            <a:off x="4800600" y="1659254"/>
            <a:ext cx="347345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34300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7813"/>
            <a:ext cx="896461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Черниговский 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Прокопий Иванович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3315" name="Picture 2" descr="C:\Users\User\Desktop\экс\20230313_131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17603" r="9592" b="13217"/>
          <a:stretch>
            <a:fillRect/>
          </a:stretch>
        </p:blipFill>
        <p:spPr>
          <a:xfrm>
            <a:off x="684213" y="1557338"/>
            <a:ext cx="4192587" cy="488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148263" y="1989138"/>
            <a:ext cx="3816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Первый председатель колхоза «Труженик» («Ленинградский рабочий»)</a:t>
            </a:r>
          </a:p>
        </p:txBody>
      </p:sp>
    </p:spTree>
    <p:extLst>
      <p:ext uri="{BB962C8B-B14F-4D97-AF65-F5344CB8AC3E}">
        <p14:creationId xmlns:p14="http://schemas.microsoft.com/office/powerpoint/2010/main" val="969979124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4582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Встреча с писателем и художником 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В. Е. Нефедьевым в сельском доме культуры с. Новая </a:t>
            </a:r>
            <a:r>
              <a:rPr lang="ru-RU" sz="3200" dirty="0" err="1">
                <a:solidFill>
                  <a:srgbClr val="002060"/>
                </a:solidFill>
              </a:rPr>
              <a:t>Ида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A\Desktop\ИОВ\МОЕ\С флешки, мамино\фото\P1060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19263"/>
            <a:ext cx="6697662" cy="50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7454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Встреча односельчан…</a:t>
            </a:r>
          </a:p>
        </p:txBody>
      </p:sp>
      <p:pic>
        <p:nvPicPr>
          <p:cNvPr id="11267" name="Picture 2" descr="C:\Users\User\Desktop\экс\20230311_1447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588" y="1600200"/>
            <a:ext cx="5793011" cy="49212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9128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96774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Агапов Тимофей Леонтьевич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–первый житель села Новая </a:t>
            </a:r>
            <a:r>
              <a:rPr lang="ru-RU" b="1" dirty="0" err="1">
                <a:solidFill>
                  <a:srgbClr val="C00000"/>
                </a:solidFill>
              </a:rPr>
              <a:t>Ида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Карта Боханского района">
            <a:hlinkClick r:id="rId2" tooltip="Карта Боханского района Иркутской области"/>
          </p:cNvPr>
          <p:cNvPicPr>
            <a:picLocks noChangeAspect="1" noChangeArrowheads="1"/>
          </p:cNvPicPr>
          <p:nvPr/>
        </p:nvPicPr>
        <p:blipFill>
          <a:blip r:embed="rId3"/>
          <a:srcRect l="3093" t="5797" r="4124" b="-4348"/>
          <a:stretch>
            <a:fillRect/>
          </a:stretch>
        </p:blipFill>
        <p:spPr bwMode="auto">
          <a:xfrm>
            <a:off x="4493392" y="1893459"/>
            <a:ext cx="4518115" cy="4050141"/>
          </a:xfrm>
          <a:prstGeom prst="rect">
            <a:avLst/>
          </a:prstGeom>
          <a:noFill/>
        </p:spPr>
      </p:pic>
      <p:pic>
        <p:nvPicPr>
          <p:cNvPr id="5" name="Picture 2" descr="C:\Users\User\Desktop\экс\20230313_13192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6274" r="16940" b="15359"/>
          <a:stretch>
            <a:fillRect/>
          </a:stretch>
        </p:blipFill>
        <p:spPr>
          <a:xfrm>
            <a:off x="286346" y="1371600"/>
            <a:ext cx="3885604" cy="52598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с вырезом 5"/>
          <p:cNvSpPr/>
          <p:nvPr/>
        </p:nvSpPr>
        <p:spPr>
          <a:xfrm rot="427833">
            <a:off x="4219363" y="3056784"/>
            <a:ext cx="1396198" cy="43236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71201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Этюд «Ухожу в море»,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рисунок Валерия Нефедьева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4533"/>
          <a:stretch/>
        </p:blipFill>
        <p:spPr bwMode="auto">
          <a:xfrm>
            <a:off x="3657600" y="2971800"/>
            <a:ext cx="5356941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93520"/>
            <a:ext cx="4306160" cy="376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602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Валерий Нефедьев – лауреат премии губернатора Иркутской области, 2004 г. (за книгу «</a:t>
            </a:r>
            <a:r>
              <a:rPr lang="ru-RU" dirty="0" err="1">
                <a:solidFill>
                  <a:srgbClr val="002060"/>
                </a:solidFill>
              </a:rPr>
              <a:t>Ледогон</a:t>
            </a:r>
            <a:r>
              <a:rPr lang="ru-RU" dirty="0">
                <a:solidFill>
                  <a:srgbClr val="002060"/>
                </a:solidFill>
              </a:rPr>
              <a:t>»)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" t="17909" r="1777" b="58516"/>
          <a:stretch/>
        </p:blipFill>
        <p:spPr bwMode="auto">
          <a:xfrm>
            <a:off x="579120" y="1905000"/>
            <a:ext cx="832104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958478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1" r="1718" b="50548"/>
          <a:stretch/>
        </p:blipFill>
        <p:spPr bwMode="auto">
          <a:xfrm>
            <a:off x="2667000" y="-40538400"/>
            <a:ext cx="402336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3732"/>
          <a:stretch/>
        </p:blipFill>
        <p:spPr bwMode="auto">
          <a:xfrm>
            <a:off x="777695" y="1219200"/>
            <a:ext cx="780197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092595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solidFill>
                  <a:srgbClr val="002060"/>
                </a:solidFill>
                <a:effectLst/>
              </a:rPr>
            </a:br>
            <a:r>
              <a:rPr lang="ru-RU" dirty="0">
                <a:solidFill>
                  <a:srgbClr val="002060"/>
                </a:solidFill>
                <a:effectLst/>
              </a:rPr>
              <a:t>Валерий Ефимович был художником –реставратором в архитектурно-этнографическом музее «Тальцы»</a:t>
            </a:r>
            <a:br>
              <a:rPr lang="ru-RU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7" y="1676400"/>
            <a:ext cx="4635500" cy="330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15" y="3124200"/>
            <a:ext cx="51743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72341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Александра </a:t>
            </a:r>
            <a:r>
              <a:rPr lang="ru-RU" dirty="0" err="1">
                <a:solidFill>
                  <a:srgbClr val="002060"/>
                </a:solidFill>
              </a:rPr>
              <a:t>Карповна</a:t>
            </a:r>
            <a:r>
              <a:rPr lang="ru-RU" dirty="0">
                <a:solidFill>
                  <a:srgbClr val="002060"/>
                </a:solidFill>
              </a:rPr>
              <a:t> Нефедьева,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жена Валерия Ефимовича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9"/>
          <a:stretch/>
        </p:blipFill>
        <p:spPr bwMode="auto">
          <a:xfrm>
            <a:off x="762000" y="1600200"/>
            <a:ext cx="7315200" cy="481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46952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Детский журнал «</a:t>
            </a:r>
            <a:r>
              <a:rPr lang="ru-RU" dirty="0" err="1">
                <a:solidFill>
                  <a:srgbClr val="002060"/>
                </a:solidFill>
              </a:rPr>
              <a:t>Сибирячок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1026" name="Picture 2" descr="C:\Users\User\Desktop\_2020_-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69719"/>
            <a:ext cx="3962401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8470" r="9719" b="32608"/>
          <a:stretch/>
        </p:blipFill>
        <p:spPr bwMode="auto">
          <a:xfrm>
            <a:off x="4724400" y="1202145"/>
            <a:ext cx="3733800" cy="53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83763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" y="609601"/>
            <a:ext cx="8763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2060"/>
              </a:solidFill>
              <a:latin typeface="DejaVu Serif" pitchFamily="18" charset="0"/>
              <a:ea typeface="DejaVu Serif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DejaVu Serif" pitchFamily="18" charset="0"/>
              <a:ea typeface="DejaVu Serif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DejaVu Serif" pitchFamily="18" charset="0"/>
              <a:ea typeface="DejaVu Serif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DejaVu Serif" pitchFamily="18" charset="0"/>
              <a:ea typeface="DejaVu Serif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DejaVu Serif" pitchFamily="18" charset="0"/>
                <a:ea typeface="DejaVu Serif" pitchFamily="18" charset="0"/>
              </a:rPr>
              <a:t>                         Многогранная личность – это творчески развитая личность, у которой есть достижения во многих областях знаний.</a:t>
            </a:r>
          </a:p>
          <a:p>
            <a:r>
              <a:rPr lang="ru-RU" sz="2800" dirty="0">
                <a:solidFill>
                  <a:srgbClr val="002060"/>
                </a:solidFill>
                <a:latin typeface="DejaVu Serif" pitchFamily="18" charset="0"/>
                <a:ea typeface="DejaVu Serif" pitchFamily="18" charset="0"/>
              </a:rPr>
              <a:t> Таким человеком был </a:t>
            </a:r>
            <a:r>
              <a:rPr lang="ru-RU" sz="2800" b="1" dirty="0">
                <a:solidFill>
                  <a:srgbClr val="002060"/>
                </a:solidFill>
                <a:latin typeface="DejaVu Serif" pitchFamily="18" charset="0"/>
                <a:ea typeface="DejaVu Serif" pitchFamily="18" charset="0"/>
              </a:rPr>
              <a:t>Валерий Ефимович Нефедьев, </a:t>
            </a:r>
            <a:r>
              <a:rPr lang="ru-RU" sz="2800" dirty="0">
                <a:solidFill>
                  <a:srgbClr val="002060"/>
                </a:solidFill>
                <a:latin typeface="DejaVu Serif" pitchFamily="18" charset="0"/>
                <a:ea typeface="DejaVu Serif" pitchFamily="18" charset="0"/>
              </a:rPr>
              <a:t>который одновременно был художником, писателем, кузнецом, строителем, путешественником. </a:t>
            </a:r>
          </a:p>
          <a:p>
            <a:r>
              <a:rPr lang="ru-RU" sz="2800" dirty="0">
                <a:solidFill>
                  <a:srgbClr val="002060"/>
                </a:solidFill>
                <a:latin typeface="DejaVu Serif" pitchFamily="18" charset="0"/>
                <a:ea typeface="DejaVu Serif" pitchFamily="18" charset="0"/>
              </a:rPr>
              <a:t>Наш земляк по праву является гордостью земли Новоидинской.</a:t>
            </a:r>
          </a:p>
        </p:txBody>
      </p:sp>
      <p:pic>
        <p:nvPicPr>
          <p:cNvPr id="7" name="Picture 2" descr="C:\Users\A\Desktop\Фото Руслан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76201"/>
            <a:ext cx="1905000" cy="26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381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1942 - 2018</a:t>
            </a:r>
          </a:p>
        </p:txBody>
      </p:sp>
    </p:spTree>
    <p:extLst>
      <p:ext uri="{BB962C8B-B14F-4D97-AF65-F5344CB8AC3E}">
        <p14:creationId xmlns:p14="http://schemas.microsoft.com/office/powerpoint/2010/main" val="3214249048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496997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175500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90772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Немного истории…</a:t>
            </a:r>
          </a:p>
        </p:txBody>
      </p:sp>
      <p:pic>
        <p:nvPicPr>
          <p:cNvPr id="4" name="Picture 1" descr="IMG-974e255f616bab63712adca6604430f8-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9" t="20917" r="15955" b="15587"/>
          <a:stretch>
            <a:fillRect/>
          </a:stretch>
        </p:blipFill>
        <p:spPr bwMode="auto">
          <a:xfrm>
            <a:off x="762000" y="1600200"/>
            <a:ext cx="3876666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-c32a0e2340fb2a8377b0fb9c11d81568-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22380" r="26407" b="3674"/>
          <a:stretch>
            <a:fillRect/>
          </a:stretch>
        </p:blipFill>
        <p:spPr bwMode="auto">
          <a:xfrm>
            <a:off x="5219699" y="990600"/>
            <a:ext cx="367506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50894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ИОВ\Папка ИОВ\МОЕ ИОВ\с флешки\DSCN0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4" b="13132"/>
          <a:stretch>
            <a:fillRect/>
          </a:stretch>
        </p:blipFill>
        <p:spPr bwMode="auto">
          <a:xfrm>
            <a:off x="755650" y="549275"/>
            <a:ext cx="7646988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85314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1736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400" dirty="0">
                <a:solidFill>
                  <a:srgbClr val="002060"/>
                </a:solidFill>
              </a:rPr>
              <a:t>Спасибо за внимание!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181600" y="2060575"/>
            <a:ext cx="944563" cy="4184650"/>
            <a:chOff x="4128" y="2043"/>
            <a:chExt cx="595" cy="2636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128" y="2400"/>
              <a:ext cx="499" cy="2279"/>
              <a:chOff x="5045" y="2065"/>
              <a:chExt cx="499" cy="2279"/>
            </a:xfrm>
          </p:grpSpPr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5188" y="3107"/>
                <a:ext cx="143" cy="363"/>
              </a:xfrm>
              <a:custGeom>
                <a:avLst/>
                <a:gdLst>
                  <a:gd name="T0" fmla="*/ 67 w 143"/>
                  <a:gd name="T1" fmla="*/ 0 h 727"/>
                  <a:gd name="T2" fmla="*/ 89 w 143"/>
                  <a:gd name="T3" fmla="*/ 0 h 727"/>
                  <a:gd name="T4" fmla="*/ 118 w 143"/>
                  <a:gd name="T5" fmla="*/ 0 h 727"/>
                  <a:gd name="T6" fmla="*/ 140 w 143"/>
                  <a:gd name="T7" fmla="*/ 0 h 727"/>
                  <a:gd name="T8" fmla="*/ 139 w 143"/>
                  <a:gd name="T9" fmla="*/ 0 h 727"/>
                  <a:gd name="T10" fmla="*/ 116 w 143"/>
                  <a:gd name="T11" fmla="*/ 0 h 727"/>
                  <a:gd name="T12" fmla="*/ 84 w 143"/>
                  <a:gd name="T13" fmla="*/ 0 h 727"/>
                  <a:gd name="T14" fmla="*/ 56 w 143"/>
                  <a:gd name="T15" fmla="*/ 0 h 727"/>
                  <a:gd name="T16" fmla="*/ 40 w 143"/>
                  <a:gd name="T17" fmla="*/ 0 h 727"/>
                  <a:gd name="T18" fmla="*/ 28 w 143"/>
                  <a:gd name="T19" fmla="*/ 0 h 727"/>
                  <a:gd name="T20" fmla="*/ 18 w 143"/>
                  <a:gd name="T21" fmla="*/ 0 h 727"/>
                  <a:gd name="T22" fmla="*/ 12 w 143"/>
                  <a:gd name="T23" fmla="*/ 0 h 727"/>
                  <a:gd name="T24" fmla="*/ 15 w 143"/>
                  <a:gd name="T25" fmla="*/ 0 h 727"/>
                  <a:gd name="T26" fmla="*/ 37 w 143"/>
                  <a:gd name="T27" fmla="*/ 0 h 727"/>
                  <a:gd name="T28" fmla="*/ 40 w 143"/>
                  <a:gd name="T29" fmla="*/ 0 h 727"/>
                  <a:gd name="T30" fmla="*/ 38 w 143"/>
                  <a:gd name="T31" fmla="*/ 0 h 727"/>
                  <a:gd name="T32" fmla="*/ 31 w 143"/>
                  <a:gd name="T33" fmla="*/ 0 h 727"/>
                  <a:gd name="T34" fmla="*/ 18 w 143"/>
                  <a:gd name="T35" fmla="*/ 0 h 727"/>
                  <a:gd name="T36" fmla="*/ 7 w 143"/>
                  <a:gd name="T37" fmla="*/ 0 h 727"/>
                  <a:gd name="T38" fmla="*/ 1 w 143"/>
                  <a:gd name="T39" fmla="*/ 0 h 727"/>
                  <a:gd name="T40" fmla="*/ 1 w 143"/>
                  <a:gd name="T41" fmla="*/ 0 h 727"/>
                  <a:gd name="T42" fmla="*/ 7 w 143"/>
                  <a:gd name="T43" fmla="*/ 0 h 727"/>
                  <a:gd name="T44" fmla="*/ 18 w 143"/>
                  <a:gd name="T45" fmla="*/ 0 h 727"/>
                  <a:gd name="T46" fmla="*/ 37 w 143"/>
                  <a:gd name="T47" fmla="*/ 0 h 727"/>
                  <a:gd name="T48" fmla="*/ 72 w 143"/>
                  <a:gd name="T49" fmla="*/ 0 h 727"/>
                  <a:gd name="T50" fmla="*/ 103 w 143"/>
                  <a:gd name="T51" fmla="*/ 0 h 727"/>
                  <a:gd name="T52" fmla="*/ 119 w 143"/>
                  <a:gd name="T53" fmla="*/ 0 h 727"/>
                  <a:gd name="T54" fmla="*/ 127 w 143"/>
                  <a:gd name="T55" fmla="*/ 0 h 727"/>
                  <a:gd name="T56" fmla="*/ 127 w 143"/>
                  <a:gd name="T57" fmla="*/ 0 h 727"/>
                  <a:gd name="T58" fmla="*/ 111 w 143"/>
                  <a:gd name="T59" fmla="*/ 0 h 727"/>
                  <a:gd name="T60" fmla="*/ 86 w 143"/>
                  <a:gd name="T61" fmla="*/ 0 h 727"/>
                  <a:gd name="T62" fmla="*/ 66 w 143"/>
                  <a:gd name="T63" fmla="*/ 0 h 727"/>
                  <a:gd name="T64" fmla="*/ 64 w 143"/>
                  <a:gd name="T65" fmla="*/ 0 h 72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727"/>
                  <a:gd name="T101" fmla="*/ 143 w 143"/>
                  <a:gd name="T102" fmla="*/ 727 h 72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727">
                    <a:moveTo>
                      <a:pt x="64" y="727"/>
                    </a:moveTo>
                    <a:lnTo>
                      <a:pt x="67" y="721"/>
                    </a:lnTo>
                    <a:lnTo>
                      <a:pt x="77" y="702"/>
                    </a:lnTo>
                    <a:lnTo>
                      <a:pt x="89" y="675"/>
                    </a:lnTo>
                    <a:lnTo>
                      <a:pt x="104" y="639"/>
                    </a:lnTo>
                    <a:lnTo>
                      <a:pt x="118" y="600"/>
                    </a:lnTo>
                    <a:lnTo>
                      <a:pt x="131" y="556"/>
                    </a:lnTo>
                    <a:lnTo>
                      <a:pt x="140" y="513"/>
                    </a:lnTo>
                    <a:lnTo>
                      <a:pt x="143" y="471"/>
                    </a:lnTo>
                    <a:lnTo>
                      <a:pt x="139" y="423"/>
                    </a:lnTo>
                    <a:lnTo>
                      <a:pt x="129" y="379"/>
                    </a:lnTo>
                    <a:lnTo>
                      <a:pt x="116" y="339"/>
                    </a:lnTo>
                    <a:lnTo>
                      <a:pt x="100" y="301"/>
                    </a:lnTo>
                    <a:lnTo>
                      <a:pt x="84" y="270"/>
                    </a:lnTo>
                    <a:lnTo>
                      <a:pt x="68" y="243"/>
                    </a:lnTo>
                    <a:lnTo>
                      <a:pt x="56" y="222"/>
                    </a:lnTo>
                    <a:lnTo>
                      <a:pt x="47" y="207"/>
                    </a:lnTo>
                    <a:lnTo>
                      <a:pt x="40" y="195"/>
                    </a:lnTo>
                    <a:lnTo>
                      <a:pt x="34" y="183"/>
                    </a:lnTo>
                    <a:lnTo>
                      <a:pt x="28" y="170"/>
                    </a:lnTo>
                    <a:lnTo>
                      <a:pt x="23" y="156"/>
                    </a:lnTo>
                    <a:lnTo>
                      <a:pt x="18" y="143"/>
                    </a:lnTo>
                    <a:lnTo>
                      <a:pt x="14" y="128"/>
                    </a:lnTo>
                    <a:lnTo>
                      <a:pt x="12" y="113"/>
                    </a:lnTo>
                    <a:lnTo>
                      <a:pt x="11" y="96"/>
                    </a:lnTo>
                    <a:lnTo>
                      <a:pt x="15" y="65"/>
                    </a:lnTo>
                    <a:lnTo>
                      <a:pt x="26" y="39"/>
                    </a:lnTo>
                    <a:lnTo>
                      <a:pt x="37" y="21"/>
                    </a:lnTo>
                    <a:lnTo>
                      <a:pt x="41" y="15"/>
                    </a:lnTo>
                    <a:lnTo>
                      <a:pt x="40" y="11"/>
                    </a:lnTo>
                    <a:lnTo>
                      <a:pt x="39" y="5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1" y="9"/>
                    </a:lnTo>
                    <a:lnTo>
                      <a:pt x="24" y="20"/>
                    </a:lnTo>
                    <a:lnTo>
                      <a:pt x="18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4" y="72"/>
                    </a:lnTo>
                    <a:lnTo>
                      <a:pt x="1" y="86"/>
                    </a:lnTo>
                    <a:lnTo>
                      <a:pt x="0" y="98"/>
                    </a:lnTo>
                    <a:lnTo>
                      <a:pt x="1" y="116"/>
                    </a:lnTo>
                    <a:lnTo>
                      <a:pt x="2" y="134"/>
                    </a:lnTo>
                    <a:lnTo>
                      <a:pt x="7" y="150"/>
                    </a:lnTo>
                    <a:lnTo>
                      <a:pt x="11" y="167"/>
                    </a:lnTo>
                    <a:lnTo>
                      <a:pt x="18" y="185"/>
                    </a:lnTo>
                    <a:lnTo>
                      <a:pt x="26" y="202"/>
                    </a:lnTo>
                    <a:lnTo>
                      <a:pt x="37" y="222"/>
                    </a:lnTo>
                    <a:lnTo>
                      <a:pt x="49" y="241"/>
                    </a:lnTo>
                    <a:lnTo>
                      <a:pt x="72" y="280"/>
                    </a:lnTo>
                    <a:lnTo>
                      <a:pt x="90" y="315"/>
                    </a:lnTo>
                    <a:lnTo>
                      <a:pt x="103" y="348"/>
                    </a:lnTo>
                    <a:lnTo>
                      <a:pt x="113" y="376"/>
                    </a:lnTo>
                    <a:lnTo>
                      <a:pt x="119" y="403"/>
                    </a:lnTo>
                    <a:lnTo>
                      <a:pt x="124" y="427"/>
                    </a:lnTo>
                    <a:lnTo>
                      <a:pt x="127" y="450"/>
                    </a:lnTo>
                    <a:lnTo>
                      <a:pt x="128" y="471"/>
                    </a:lnTo>
                    <a:lnTo>
                      <a:pt x="127" y="504"/>
                    </a:lnTo>
                    <a:lnTo>
                      <a:pt x="120" y="538"/>
                    </a:lnTo>
                    <a:lnTo>
                      <a:pt x="111" y="576"/>
                    </a:lnTo>
                    <a:lnTo>
                      <a:pt x="99" y="610"/>
                    </a:lnTo>
                    <a:lnTo>
                      <a:pt x="86" y="640"/>
                    </a:lnTo>
                    <a:lnTo>
                      <a:pt x="75" y="666"/>
                    </a:lnTo>
                    <a:lnTo>
                      <a:pt x="66" y="682"/>
                    </a:lnTo>
                    <a:lnTo>
                      <a:pt x="61" y="688"/>
                    </a:lnTo>
                    <a:lnTo>
                      <a:pt x="64" y="7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7"/>
              <p:cNvSpPr>
                <a:spLocks/>
              </p:cNvSpPr>
              <p:nvPr/>
            </p:nvSpPr>
            <p:spPr bwMode="auto">
              <a:xfrm>
                <a:off x="5205" y="2888"/>
                <a:ext cx="133" cy="420"/>
              </a:xfrm>
              <a:custGeom>
                <a:avLst/>
                <a:gdLst>
                  <a:gd name="T0" fmla="*/ 116 w 133"/>
                  <a:gd name="T1" fmla="*/ 1 h 839"/>
                  <a:gd name="T2" fmla="*/ 118 w 133"/>
                  <a:gd name="T3" fmla="*/ 1 h 839"/>
                  <a:gd name="T4" fmla="*/ 121 w 133"/>
                  <a:gd name="T5" fmla="*/ 1 h 839"/>
                  <a:gd name="T6" fmla="*/ 124 w 133"/>
                  <a:gd name="T7" fmla="*/ 1 h 839"/>
                  <a:gd name="T8" fmla="*/ 125 w 133"/>
                  <a:gd name="T9" fmla="*/ 1 h 839"/>
                  <a:gd name="T10" fmla="*/ 126 w 133"/>
                  <a:gd name="T11" fmla="*/ 1 h 839"/>
                  <a:gd name="T12" fmla="*/ 129 w 133"/>
                  <a:gd name="T13" fmla="*/ 1 h 839"/>
                  <a:gd name="T14" fmla="*/ 132 w 133"/>
                  <a:gd name="T15" fmla="*/ 1 h 839"/>
                  <a:gd name="T16" fmla="*/ 133 w 133"/>
                  <a:gd name="T17" fmla="*/ 1 h 839"/>
                  <a:gd name="T18" fmla="*/ 127 w 133"/>
                  <a:gd name="T19" fmla="*/ 1 h 839"/>
                  <a:gd name="T20" fmla="*/ 113 w 133"/>
                  <a:gd name="T21" fmla="*/ 1 h 839"/>
                  <a:gd name="T22" fmla="*/ 94 w 133"/>
                  <a:gd name="T23" fmla="*/ 1 h 839"/>
                  <a:gd name="T24" fmla="*/ 72 w 133"/>
                  <a:gd name="T25" fmla="*/ 1 h 839"/>
                  <a:gd name="T26" fmla="*/ 49 w 133"/>
                  <a:gd name="T27" fmla="*/ 1 h 839"/>
                  <a:gd name="T28" fmla="*/ 30 w 133"/>
                  <a:gd name="T29" fmla="*/ 1 h 839"/>
                  <a:gd name="T30" fmla="*/ 16 w 133"/>
                  <a:gd name="T31" fmla="*/ 1 h 839"/>
                  <a:gd name="T32" fmla="*/ 10 w 133"/>
                  <a:gd name="T33" fmla="*/ 1 h 839"/>
                  <a:gd name="T34" fmla="*/ 15 w 133"/>
                  <a:gd name="T35" fmla="*/ 1 h 839"/>
                  <a:gd name="T36" fmla="*/ 26 w 133"/>
                  <a:gd name="T37" fmla="*/ 1 h 839"/>
                  <a:gd name="T38" fmla="*/ 36 w 133"/>
                  <a:gd name="T39" fmla="*/ 1 h 839"/>
                  <a:gd name="T40" fmla="*/ 41 w 133"/>
                  <a:gd name="T41" fmla="*/ 1 h 839"/>
                  <a:gd name="T42" fmla="*/ 41 w 133"/>
                  <a:gd name="T43" fmla="*/ 1 h 839"/>
                  <a:gd name="T44" fmla="*/ 42 w 133"/>
                  <a:gd name="T45" fmla="*/ 1 h 839"/>
                  <a:gd name="T46" fmla="*/ 41 w 133"/>
                  <a:gd name="T47" fmla="*/ 1 h 839"/>
                  <a:gd name="T48" fmla="*/ 36 w 133"/>
                  <a:gd name="T49" fmla="*/ 0 h 839"/>
                  <a:gd name="T50" fmla="*/ 35 w 133"/>
                  <a:gd name="T51" fmla="*/ 1 h 839"/>
                  <a:gd name="T52" fmla="*/ 31 w 133"/>
                  <a:gd name="T53" fmla="*/ 1 h 839"/>
                  <a:gd name="T54" fmla="*/ 24 w 133"/>
                  <a:gd name="T55" fmla="*/ 1 h 839"/>
                  <a:gd name="T56" fmla="*/ 18 w 133"/>
                  <a:gd name="T57" fmla="*/ 1 h 839"/>
                  <a:gd name="T58" fmla="*/ 11 w 133"/>
                  <a:gd name="T59" fmla="*/ 1 h 839"/>
                  <a:gd name="T60" fmla="*/ 5 w 133"/>
                  <a:gd name="T61" fmla="*/ 1 h 839"/>
                  <a:gd name="T62" fmla="*/ 1 w 133"/>
                  <a:gd name="T63" fmla="*/ 1 h 839"/>
                  <a:gd name="T64" fmla="*/ 0 w 133"/>
                  <a:gd name="T65" fmla="*/ 1 h 839"/>
                  <a:gd name="T66" fmla="*/ 5 w 133"/>
                  <a:gd name="T67" fmla="*/ 1 h 839"/>
                  <a:gd name="T68" fmla="*/ 18 w 133"/>
                  <a:gd name="T69" fmla="*/ 1 h 839"/>
                  <a:gd name="T70" fmla="*/ 36 w 133"/>
                  <a:gd name="T71" fmla="*/ 1 h 839"/>
                  <a:gd name="T72" fmla="*/ 58 w 133"/>
                  <a:gd name="T73" fmla="*/ 1 h 839"/>
                  <a:gd name="T74" fmla="*/ 80 w 133"/>
                  <a:gd name="T75" fmla="*/ 1 h 839"/>
                  <a:gd name="T76" fmla="*/ 98 w 133"/>
                  <a:gd name="T77" fmla="*/ 1 h 839"/>
                  <a:gd name="T78" fmla="*/ 111 w 133"/>
                  <a:gd name="T79" fmla="*/ 1 h 839"/>
                  <a:gd name="T80" fmla="*/ 116 w 133"/>
                  <a:gd name="T81" fmla="*/ 1 h 839"/>
                  <a:gd name="T82" fmla="*/ 116 w 133"/>
                  <a:gd name="T83" fmla="*/ 1 h 839"/>
                  <a:gd name="T84" fmla="*/ 116 w 133"/>
                  <a:gd name="T85" fmla="*/ 1 h 839"/>
                  <a:gd name="T86" fmla="*/ 116 w 133"/>
                  <a:gd name="T87" fmla="*/ 1 h 839"/>
                  <a:gd name="T88" fmla="*/ 116 w 133"/>
                  <a:gd name="T89" fmla="*/ 1 h 8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"/>
                  <a:gd name="T136" fmla="*/ 0 h 839"/>
                  <a:gd name="T137" fmla="*/ 133 w 133"/>
                  <a:gd name="T138" fmla="*/ 839 h 8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" h="839">
                    <a:moveTo>
                      <a:pt x="116" y="802"/>
                    </a:moveTo>
                    <a:lnTo>
                      <a:pt x="118" y="806"/>
                    </a:lnTo>
                    <a:lnTo>
                      <a:pt x="121" y="818"/>
                    </a:lnTo>
                    <a:lnTo>
                      <a:pt x="124" y="832"/>
                    </a:lnTo>
                    <a:lnTo>
                      <a:pt x="125" y="839"/>
                    </a:lnTo>
                    <a:lnTo>
                      <a:pt x="126" y="832"/>
                    </a:lnTo>
                    <a:lnTo>
                      <a:pt x="129" y="812"/>
                    </a:lnTo>
                    <a:lnTo>
                      <a:pt x="132" y="788"/>
                    </a:lnTo>
                    <a:lnTo>
                      <a:pt x="133" y="763"/>
                    </a:lnTo>
                    <a:lnTo>
                      <a:pt x="127" y="694"/>
                    </a:lnTo>
                    <a:lnTo>
                      <a:pt x="113" y="634"/>
                    </a:lnTo>
                    <a:lnTo>
                      <a:pt x="94" y="576"/>
                    </a:lnTo>
                    <a:lnTo>
                      <a:pt x="72" y="519"/>
                    </a:lnTo>
                    <a:lnTo>
                      <a:pt x="49" y="460"/>
                    </a:lnTo>
                    <a:lnTo>
                      <a:pt x="30" y="394"/>
                    </a:lnTo>
                    <a:lnTo>
                      <a:pt x="16" y="319"/>
                    </a:lnTo>
                    <a:lnTo>
                      <a:pt x="10" y="231"/>
                    </a:lnTo>
                    <a:lnTo>
                      <a:pt x="15" y="166"/>
                    </a:lnTo>
                    <a:lnTo>
                      <a:pt x="26" y="103"/>
                    </a:lnTo>
                    <a:lnTo>
                      <a:pt x="36" y="54"/>
                    </a:lnTo>
                    <a:lnTo>
                      <a:pt x="41" y="34"/>
                    </a:lnTo>
                    <a:lnTo>
                      <a:pt x="41" y="28"/>
                    </a:lnTo>
                    <a:lnTo>
                      <a:pt x="42" y="16"/>
                    </a:lnTo>
                    <a:lnTo>
                      <a:pt x="41" y="6"/>
                    </a:lnTo>
                    <a:lnTo>
                      <a:pt x="36" y="0"/>
                    </a:lnTo>
                    <a:lnTo>
                      <a:pt x="35" y="6"/>
                    </a:lnTo>
                    <a:lnTo>
                      <a:pt x="31" y="22"/>
                    </a:lnTo>
                    <a:lnTo>
                      <a:pt x="24" y="46"/>
                    </a:lnTo>
                    <a:lnTo>
                      <a:pt x="18" y="78"/>
                    </a:lnTo>
                    <a:lnTo>
                      <a:pt x="11" y="114"/>
                    </a:lnTo>
                    <a:lnTo>
                      <a:pt x="5" y="153"/>
                    </a:lnTo>
                    <a:lnTo>
                      <a:pt x="1" y="192"/>
                    </a:lnTo>
                    <a:lnTo>
                      <a:pt x="0" y="231"/>
                    </a:lnTo>
                    <a:lnTo>
                      <a:pt x="5" y="316"/>
                    </a:lnTo>
                    <a:lnTo>
                      <a:pt x="18" y="391"/>
                    </a:lnTo>
                    <a:lnTo>
                      <a:pt x="36" y="460"/>
                    </a:lnTo>
                    <a:lnTo>
                      <a:pt x="58" y="523"/>
                    </a:lnTo>
                    <a:lnTo>
                      <a:pt x="80" y="582"/>
                    </a:lnTo>
                    <a:lnTo>
                      <a:pt x="98" y="637"/>
                    </a:lnTo>
                    <a:lnTo>
                      <a:pt x="111" y="691"/>
                    </a:lnTo>
                    <a:lnTo>
                      <a:pt x="116" y="745"/>
                    </a:lnTo>
                    <a:lnTo>
                      <a:pt x="116" y="760"/>
                    </a:lnTo>
                    <a:lnTo>
                      <a:pt x="116" y="778"/>
                    </a:lnTo>
                    <a:lnTo>
                      <a:pt x="116" y="794"/>
                    </a:lnTo>
                    <a:lnTo>
                      <a:pt x="116" y="8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5159" y="2528"/>
                <a:ext cx="128" cy="573"/>
              </a:xfrm>
              <a:custGeom>
                <a:avLst/>
                <a:gdLst>
                  <a:gd name="T0" fmla="*/ 91 w 128"/>
                  <a:gd name="T1" fmla="*/ 1 h 1145"/>
                  <a:gd name="T2" fmla="*/ 96 w 128"/>
                  <a:gd name="T3" fmla="*/ 1 h 1145"/>
                  <a:gd name="T4" fmla="*/ 109 w 128"/>
                  <a:gd name="T5" fmla="*/ 1 h 1145"/>
                  <a:gd name="T6" fmla="*/ 122 w 128"/>
                  <a:gd name="T7" fmla="*/ 1 h 1145"/>
                  <a:gd name="T8" fmla="*/ 128 w 128"/>
                  <a:gd name="T9" fmla="*/ 1 h 1145"/>
                  <a:gd name="T10" fmla="*/ 115 w 128"/>
                  <a:gd name="T11" fmla="*/ 1 h 1145"/>
                  <a:gd name="T12" fmla="*/ 85 w 128"/>
                  <a:gd name="T13" fmla="*/ 1 h 1145"/>
                  <a:gd name="T14" fmla="*/ 55 w 128"/>
                  <a:gd name="T15" fmla="*/ 1 h 1145"/>
                  <a:gd name="T16" fmla="*/ 41 w 128"/>
                  <a:gd name="T17" fmla="*/ 1 h 1145"/>
                  <a:gd name="T18" fmla="*/ 51 w 128"/>
                  <a:gd name="T19" fmla="*/ 1 h 1145"/>
                  <a:gd name="T20" fmla="*/ 61 w 128"/>
                  <a:gd name="T21" fmla="*/ 1 h 1145"/>
                  <a:gd name="T22" fmla="*/ 76 w 128"/>
                  <a:gd name="T23" fmla="*/ 1 h 1145"/>
                  <a:gd name="T24" fmla="*/ 90 w 128"/>
                  <a:gd name="T25" fmla="*/ 1 h 1145"/>
                  <a:gd name="T26" fmla="*/ 92 w 128"/>
                  <a:gd name="T27" fmla="*/ 1 h 1145"/>
                  <a:gd name="T28" fmla="*/ 100 w 128"/>
                  <a:gd name="T29" fmla="*/ 1 h 1145"/>
                  <a:gd name="T30" fmla="*/ 112 w 128"/>
                  <a:gd name="T31" fmla="*/ 1 h 1145"/>
                  <a:gd name="T32" fmla="*/ 113 w 128"/>
                  <a:gd name="T33" fmla="*/ 1 h 1145"/>
                  <a:gd name="T34" fmla="*/ 120 w 128"/>
                  <a:gd name="T35" fmla="*/ 1 h 1145"/>
                  <a:gd name="T36" fmla="*/ 127 w 128"/>
                  <a:gd name="T37" fmla="*/ 1 h 1145"/>
                  <a:gd name="T38" fmla="*/ 117 w 128"/>
                  <a:gd name="T39" fmla="*/ 1 h 1145"/>
                  <a:gd name="T40" fmla="*/ 101 w 128"/>
                  <a:gd name="T41" fmla="*/ 1 h 1145"/>
                  <a:gd name="T42" fmla="*/ 94 w 128"/>
                  <a:gd name="T43" fmla="*/ 1 h 1145"/>
                  <a:gd name="T44" fmla="*/ 97 w 128"/>
                  <a:gd name="T45" fmla="*/ 1 h 1145"/>
                  <a:gd name="T46" fmla="*/ 101 w 128"/>
                  <a:gd name="T47" fmla="*/ 1 h 1145"/>
                  <a:gd name="T48" fmla="*/ 100 w 128"/>
                  <a:gd name="T49" fmla="*/ 0 h 1145"/>
                  <a:gd name="T50" fmla="*/ 93 w 128"/>
                  <a:gd name="T51" fmla="*/ 1 h 1145"/>
                  <a:gd name="T52" fmla="*/ 81 w 128"/>
                  <a:gd name="T53" fmla="*/ 1 h 1145"/>
                  <a:gd name="T54" fmla="*/ 72 w 128"/>
                  <a:gd name="T55" fmla="*/ 1 h 1145"/>
                  <a:gd name="T56" fmla="*/ 62 w 128"/>
                  <a:gd name="T57" fmla="*/ 1 h 1145"/>
                  <a:gd name="T58" fmla="*/ 54 w 128"/>
                  <a:gd name="T59" fmla="*/ 1 h 1145"/>
                  <a:gd name="T60" fmla="*/ 44 w 128"/>
                  <a:gd name="T61" fmla="*/ 1 h 1145"/>
                  <a:gd name="T62" fmla="*/ 35 w 128"/>
                  <a:gd name="T63" fmla="*/ 1 h 1145"/>
                  <a:gd name="T64" fmla="*/ 28 w 128"/>
                  <a:gd name="T65" fmla="*/ 0 h 1145"/>
                  <a:gd name="T66" fmla="*/ 11 w 128"/>
                  <a:gd name="T67" fmla="*/ 1 h 1145"/>
                  <a:gd name="T68" fmla="*/ 0 w 128"/>
                  <a:gd name="T69" fmla="*/ 1 h 1145"/>
                  <a:gd name="T70" fmla="*/ 8 w 128"/>
                  <a:gd name="T71" fmla="*/ 1 h 1145"/>
                  <a:gd name="T72" fmla="*/ 15 w 128"/>
                  <a:gd name="T73" fmla="*/ 1 h 1145"/>
                  <a:gd name="T74" fmla="*/ 16 w 128"/>
                  <a:gd name="T75" fmla="*/ 1 h 1145"/>
                  <a:gd name="T76" fmla="*/ 16 w 128"/>
                  <a:gd name="T77" fmla="*/ 1 h 1145"/>
                  <a:gd name="T78" fmla="*/ 13 w 128"/>
                  <a:gd name="T79" fmla="*/ 1 h 1145"/>
                  <a:gd name="T80" fmla="*/ 18 w 128"/>
                  <a:gd name="T81" fmla="*/ 1 h 1145"/>
                  <a:gd name="T82" fmla="*/ 29 w 128"/>
                  <a:gd name="T83" fmla="*/ 1 h 1145"/>
                  <a:gd name="T84" fmla="*/ 40 w 128"/>
                  <a:gd name="T85" fmla="*/ 1 h 1145"/>
                  <a:gd name="T86" fmla="*/ 50 w 128"/>
                  <a:gd name="T87" fmla="*/ 1 h 1145"/>
                  <a:gd name="T88" fmla="*/ 53 w 128"/>
                  <a:gd name="T89" fmla="*/ 1 h 1145"/>
                  <a:gd name="T90" fmla="*/ 49 w 128"/>
                  <a:gd name="T91" fmla="*/ 1 h 1145"/>
                  <a:gd name="T92" fmla="*/ 44 w 128"/>
                  <a:gd name="T93" fmla="*/ 1 h 1145"/>
                  <a:gd name="T94" fmla="*/ 47 w 128"/>
                  <a:gd name="T95" fmla="*/ 1 h 1145"/>
                  <a:gd name="T96" fmla="*/ 47 w 128"/>
                  <a:gd name="T97" fmla="*/ 1 h 1145"/>
                  <a:gd name="T98" fmla="*/ 39 w 128"/>
                  <a:gd name="T99" fmla="*/ 1 h 1145"/>
                  <a:gd name="T100" fmla="*/ 34 w 128"/>
                  <a:gd name="T101" fmla="*/ 1 h 1145"/>
                  <a:gd name="T102" fmla="*/ 47 w 128"/>
                  <a:gd name="T103" fmla="*/ 1 h 1145"/>
                  <a:gd name="T104" fmla="*/ 77 w 128"/>
                  <a:gd name="T105" fmla="*/ 1 h 1145"/>
                  <a:gd name="T106" fmla="*/ 106 w 128"/>
                  <a:gd name="T107" fmla="*/ 1 h 1145"/>
                  <a:gd name="T108" fmla="*/ 119 w 128"/>
                  <a:gd name="T109" fmla="*/ 1 h 1145"/>
                  <a:gd name="T110" fmla="*/ 110 w 128"/>
                  <a:gd name="T111" fmla="*/ 1 h 1145"/>
                  <a:gd name="T112" fmla="*/ 88 w 128"/>
                  <a:gd name="T113" fmla="*/ 1 h 11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8"/>
                  <a:gd name="T172" fmla="*/ 0 h 1145"/>
                  <a:gd name="T173" fmla="*/ 128 w 128"/>
                  <a:gd name="T174" fmla="*/ 1145 h 114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8" h="1145">
                    <a:moveTo>
                      <a:pt x="88" y="1129"/>
                    </a:moveTo>
                    <a:lnTo>
                      <a:pt x="91" y="1145"/>
                    </a:lnTo>
                    <a:lnTo>
                      <a:pt x="92" y="1142"/>
                    </a:lnTo>
                    <a:lnTo>
                      <a:pt x="96" y="1133"/>
                    </a:lnTo>
                    <a:lnTo>
                      <a:pt x="103" y="1118"/>
                    </a:lnTo>
                    <a:lnTo>
                      <a:pt x="109" y="1096"/>
                    </a:lnTo>
                    <a:lnTo>
                      <a:pt x="116" y="1069"/>
                    </a:lnTo>
                    <a:lnTo>
                      <a:pt x="122" y="1034"/>
                    </a:lnTo>
                    <a:lnTo>
                      <a:pt x="127" y="992"/>
                    </a:lnTo>
                    <a:lnTo>
                      <a:pt x="128" y="944"/>
                    </a:lnTo>
                    <a:lnTo>
                      <a:pt x="125" y="872"/>
                    </a:lnTo>
                    <a:lnTo>
                      <a:pt x="115" y="791"/>
                    </a:lnTo>
                    <a:lnTo>
                      <a:pt x="101" y="704"/>
                    </a:lnTo>
                    <a:lnTo>
                      <a:pt x="85" y="616"/>
                    </a:lnTo>
                    <a:lnTo>
                      <a:pt x="68" y="529"/>
                    </a:lnTo>
                    <a:lnTo>
                      <a:pt x="55" y="447"/>
                    </a:lnTo>
                    <a:lnTo>
                      <a:pt x="44" y="370"/>
                    </a:lnTo>
                    <a:lnTo>
                      <a:pt x="41" y="306"/>
                    </a:lnTo>
                    <a:lnTo>
                      <a:pt x="44" y="250"/>
                    </a:lnTo>
                    <a:lnTo>
                      <a:pt x="51" y="199"/>
                    </a:lnTo>
                    <a:lnTo>
                      <a:pt x="57" y="163"/>
                    </a:lnTo>
                    <a:lnTo>
                      <a:pt x="61" y="150"/>
                    </a:lnTo>
                    <a:lnTo>
                      <a:pt x="65" y="147"/>
                    </a:lnTo>
                    <a:lnTo>
                      <a:pt x="76" y="136"/>
                    </a:lnTo>
                    <a:lnTo>
                      <a:pt x="86" y="120"/>
                    </a:lnTo>
                    <a:lnTo>
                      <a:pt x="90" y="97"/>
                    </a:lnTo>
                    <a:lnTo>
                      <a:pt x="91" y="88"/>
                    </a:lnTo>
                    <a:lnTo>
                      <a:pt x="92" y="82"/>
                    </a:lnTo>
                    <a:lnTo>
                      <a:pt x="95" y="78"/>
                    </a:lnTo>
                    <a:lnTo>
                      <a:pt x="100" y="76"/>
                    </a:lnTo>
                    <a:lnTo>
                      <a:pt x="106" y="79"/>
                    </a:lnTo>
                    <a:lnTo>
                      <a:pt x="112" y="87"/>
                    </a:lnTo>
                    <a:lnTo>
                      <a:pt x="114" y="99"/>
                    </a:lnTo>
                    <a:lnTo>
                      <a:pt x="113" y="115"/>
                    </a:lnTo>
                    <a:lnTo>
                      <a:pt x="115" y="115"/>
                    </a:lnTo>
                    <a:lnTo>
                      <a:pt x="120" y="111"/>
                    </a:lnTo>
                    <a:lnTo>
                      <a:pt x="125" y="103"/>
                    </a:lnTo>
                    <a:lnTo>
                      <a:pt x="127" y="90"/>
                    </a:lnTo>
                    <a:lnTo>
                      <a:pt x="125" y="73"/>
                    </a:lnTo>
                    <a:lnTo>
                      <a:pt x="117" y="61"/>
                    </a:lnTo>
                    <a:lnTo>
                      <a:pt x="109" y="54"/>
                    </a:lnTo>
                    <a:lnTo>
                      <a:pt x="101" y="51"/>
                    </a:lnTo>
                    <a:lnTo>
                      <a:pt x="96" y="48"/>
                    </a:lnTo>
                    <a:lnTo>
                      <a:pt x="94" y="42"/>
                    </a:lnTo>
                    <a:lnTo>
                      <a:pt x="95" y="36"/>
                    </a:lnTo>
                    <a:lnTo>
                      <a:pt x="97" y="31"/>
                    </a:lnTo>
                    <a:lnTo>
                      <a:pt x="100" y="25"/>
                    </a:lnTo>
                    <a:lnTo>
                      <a:pt x="101" y="15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3"/>
                    </a:lnTo>
                    <a:lnTo>
                      <a:pt x="87" y="7"/>
                    </a:lnTo>
                    <a:lnTo>
                      <a:pt x="81" y="16"/>
                    </a:lnTo>
                    <a:lnTo>
                      <a:pt x="76" y="25"/>
                    </a:lnTo>
                    <a:lnTo>
                      <a:pt x="72" y="30"/>
                    </a:lnTo>
                    <a:lnTo>
                      <a:pt x="67" y="28"/>
                    </a:lnTo>
                    <a:lnTo>
                      <a:pt x="62" y="21"/>
                    </a:lnTo>
                    <a:lnTo>
                      <a:pt x="59" y="15"/>
                    </a:lnTo>
                    <a:lnTo>
                      <a:pt x="54" y="10"/>
                    </a:lnTo>
                    <a:lnTo>
                      <a:pt x="50" y="7"/>
                    </a:lnTo>
                    <a:lnTo>
                      <a:pt x="44" y="4"/>
                    </a:lnTo>
                    <a:lnTo>
                      <a:pt x="40" y="3"/>
                    </a:lnTo>
                    <a:lnTo>
                      <a:pt x="35" y="1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1" y="1"/>
                    </a:lnTo>
                    <a:lnTo>
                      <a:pt x="11" y="7"/>
                    </a:lnTo>
                    <a:lnTo>
                      <a:pt x="3" y="18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8" y="46"/>
                    </a:lnTo>
                    <a:lnTo>
                      <a:pt x="13" y="46"/>
                    </a:lnTo>
                    <a:lnTo>
                      <a:pt x="15" y="45"/>
                    </a:lnTo>
                    <a:lnTo>
                      <a:pt x="15" y="43"/>
                    </a:lnTo>
                    <a:lnTo>
                      <a:pt x="16" y="42"/>
                    </a:lnTo>
                    <a:lnTo>
                      <a:pt x="16" y="39"/>
                    </a:lnTo>
                    <a:lnTo>
                      <a:pt x="16" y="36"/>
                    </a:lnTo>
                    <a:lnTo>
                      <a:pt x="15" y="31"/>
                    </a:lnTo>
                    <a:lnTo>
                      <a:pt x="13" y="24"/>
                    </a:lnTo>
                    <a:lnTo>
                      <a:pt x="13" y="19"/>
                    </a:lnTo>
                    <a:lnTo>
                      <a:pt x="18" y="16"/>
                    </a:lnTo>
                    <a:lnTo>
                      <a:pt x="24" y="18"/>
                    </a:lnTo>
                    <a:lnTo>
                      <a:pt x="29" y="19"/>
                    </a:lnTo>
                    <a:lnTo>
                      <a:pt x="35" y="24"/>
                    </a:lnTo>
                    <a:lnTo>
                      <a:pt x="40" y="28"/>
                    </a:lnTo>
                    <a:lnTo>
                      <a:pt x="46" y="34"/>
                    </a:lnTo>
                    <a:lnTo>
                      <a:pt x="50" y="40"/>
                    </a:lnTo>
                    <a:lnTo>
                      <a:pt x="52" y="46"/>
                    </a:lnTo>
                    <a:lnTo>
                      <a:pt x="53" y="54"/>
                    </a:lnTo>
                    <a:lnTo>
                      <a:pt x="52" y="64"/>
                    </a:lnTo>
                    <a:lnTo>
                      <a:pt x="49" y="73"/>
                    </a:lnTo>
                    <a:lnTo>
                      <a:pt x="46" y="85"/>
                    </a:lnTo>
                    <a:lnTo>
                      <a:pt x="44" y="103"/>
                    </a:lnTo>
                    <a:lnTo>
                      <a:pt x="46" y="121"/>
                    </a:lnTo>
                    <a:lnTo>
                      <a:pt x="47" y="133"/>
                    </a:lnTo>
                    <a:lnTo>
                      <a:pt x="48" y="142"/>
                    </a:lnTo>
                    <a:lnTo>
                      <a:pt x="47" y="156"/>
                    </a:lnTo>
                    <a:lnTo>
                      <a:pt x="43" y="181"/>
                    </a:lnTo>
                    <a:lnTo>
                      <a:pt x="39" y="219"/>
                    </a:lnTo>
                    <a:lnTo>
                      <a:pt x="36" y="264"/>
                    </a:lnTo>
                    <a:lnTo>
                      <a:pt x="34" y="306"/>
                    </a:lnTo>
                    <a:lnTo>
                      <a:pt x="37" y="376"/>
                    </a:lnTo>
                    <a:lnTo>
                      <a:pt x="47" y="456"/>
                    </a:lnTo>
                    <a:lnTo>
                      <a:pt x="61" y="541"/>
                    </a:lnTo>
                    <a:lnTo>
                      <a:pt x="77" y="629"/>
                    </a:lnTo>
                    <a:lnTo>
                      <a:pt x="92" y="718"/>
                    </a:lnTo>
                    <a:lnTo>
                      <a:pt x="106" y="802"/>
                    </a:lnTo>
                    <a:lnTo>
                      <a:pt x="116" y="878"/>
                    </a:lnTo>
                    <a:lnTo>
                      <a:pt x="119" y="944"/>
                    </a:lnTo>
                    <a:lnTo>
                      <a:pt x="117" y="1000"/>
                    </a:lnTo>
                    <a:lnTo>
                      <a:pt x="110" y="1052"/>
                    </a:lnTo>
                    <a:lnTo>
                      <a:pt x="101" y="1097"/>
                    </a:lnTo>
                    <a:lnTo>
                      <a:pt x="88" y="1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5262" y="2558"/>
                <a:ext cx="68" cy="317"/>
              </a:xfrm>
              <a:custGeom>
                <a:avLst/>
                <a:gdLst>
                  <a:gd name="T0" fmla="*/ 0 w 68"/>
                  <a:gd name="T1" fmla="*/ 1 h 634"/>
                  <a:gd name="T2" fmla="*/ 5 w 68"/>
                  <a:gd name="T3" fmla="*/ 1 h 634"/>
                  <a:gd name="T4" fmla="*/ 7 w 68"/>
                  <a:gd name="T5" fmla="*/ 1 h 634"/>
                  <a:gd name="T6" fmla="*/ 15 w 68"/>
                  <a:gd name="T7" fmla="*/ 1 h 634"/>
                  <a:gd name="T8" fmla="*/ 25 w 68"/>
                  <a:gd name="T9" fmla="*/ 1 h 634"/>
                  <a:gd name="T10" fmla="*/ 37 w 68"/>
                  <a:gd name="T11" fmla="*/ 1 h 634"/>
                  <a:gd name="T12" fmla="*/ 49 w 68"/>
                  <a:gd name="T13" fmla="*/ 1 h 634"/>
                  <a:gd name="T14" fmla="*/ 58 w 68"/>
                  <a:gd name="T15" fmla="*/ 1 h 634"/>
                  <a:gd name="T16" fmla="*/ 66 w 68"/>
                  <a:gd name="T17" fmla="*/ 1 h 634"/>
                  <a:gd name="T18" fmla="*/ 68 w 68"/>
                  <a:gd name="T19" fmla="*/ 1 h 634"/>
                  <a:gd name="T20" fmla="*/ 67 w 68"/>
                  <a:gd name="T21" fmla="*/ 1 h 634"/>
                  <a:gd name="T22" fmla="*/ 66 w 68"/>
                  <a:gd name="T23" fmla="*/ 1 h 634"/>
                  <a:gd name="T24" fmla="*/ 64 w 68"/>
                  <a:gd name="T25" fmla="*/ 1 h 634"/>
                  <a:gd name="T26" fmla="*/ 63 w 68"/>
                  <a:gd name="T27" fmla="*/ 0 h 634"/>
                  <a:gd name="T28" fmla="*/ 55 w 68"/>
                  <a:gd name="T29" fmla="*/ 1 h 634"/>
                  <a:gd name="T30" fmla="*/ 56 w 68"/>
                  <a:gd name="T31" fmla="*/ 1 h 634"/>
                  <a:gd name="T32" fmla="*/ 58 w 68"/>
                  <a:gd name="T33" fmla="*/ 1 h 634"/>
                  <a:gd name="T34" fmla="*/ 61 w 68"/>
                  <a:gd name="T35" fmla="*/ 1 h 634"/>
                  <a:gd name="T36" fmla="*/ 62 w 68"/>
                  <a:gd name="T37" fmla="*/ 1 h 634"/>
                  <a:gd name="T38" fmla="*/ 59 w 68"/>
                  <a:gd name="T39" fmla="*/ 1 h 634"/>
                  <a:gd name="T40" fmla="*/ 52 w 68"/>
                  <a:gd name="T41" fmla="*/ 1 h 634"/>
                  <a:gd name="T42" fmla="*/ 42 w 68"/>
                  <a:gd name="T43" fmla="*/ 1 h 634"/>
                  <a:gd name="T44" fmla="*/ 31 w 68"/>
                  <a:gd name="T45" fmla="*/ 1 h 634"/>
                  <a:gd name="T46" fmla="*/ 19 w 68"/>
                  <a:gd name="T47" fmla="*/ 1 h 634"/>
                  <a:gd name="T48" fmla="*/ 10 w 68"/>
                  <a:gd name="T49" fmla="*/ 1 h 634"/>
                  <a:gd name="T50" fmla="*/ 2 w 68"/>
                  <a:gd name="T51" fmla="*/ 1 h 634"/>
                  <a:gd name="T52" fmla="*/ 0 w 68"/>
                  <a:gd name="T53" fmla="*/ 1 h 6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8"/>
                  <a:gd name="T82" fmla="*/ 0 h 634"/>
                  <a:gd name="T83" fmla="*/ 68 w 68"/>
                  <a:gd name="T84" fmla="*/ 634 h 6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8" h="634">
                    <a:moveTo>
                      <a:pt x="0" y="602"/>
                    </a:moveTo>
                    <a:lnTo>
                      <a:pt x="5" y="634"/>
                    </a:lnTo>
                    <a:lnTo>
                      <a:pt x="7" y="619"/>
                    </a:lnTo>
                    <a:lnTo>
                      <a:pt x="15" y="578"/>
                    </a:lnTo>
                    <a:lnTo>
                      <a:pt x="25" y="517"/>
                    </a:lnTo>
                    <a:lnTo>
                      <a:pt x="37" y="439"/>
                    </a:lnTo>
                    <a:lnTo>
                      <a:pt x="49" y="352"/>
                    </a:lnTo>
                    <a:lnTo>
                      <a:pt x="58" y="259"/>
                    </a:lnTo>
                    <a:lnTo>
                      <a:pt x="66" y="166"/>
                    </a:lnTo>
                    <a:lnTo>
                      <a:pt x="68" y="79"/>
                    </a:lnTo>
                    <a:lnTo>
                      <a:pt x="67" y="40"/>
                    </a:lnTo>
                    <a:lnTo>
                      <a:pt x="66" y="15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56" y="9"/>
                    </a:lnTo>
                    <a:lnTo>
                      <a:pt x="58" y="25"/>
                    </a:lnTo>
                    <a:lnTo>
                      <a:pt x="61" y="49"/>
                    </a:lnTo>
                    <a:lnTo>
                      <a:pt x="62" y="79"/>
                    </a:lnTo>
                    <a:lnTo>
                      <a:pt x="59" y="160"/>
                    </a:lnTo>
                    <a:lnTo>
                      <a:pt x="52" y="247"/>
                    </a:lnTo>
                    <a:lnTo>
                      <a:pt x="42" y="334"/>
                    </a:lnTo>
                    <a:lnTo>
                      <a:pt x="31" y="417"/>
                    </a:lnTo>
                    <a:lnTo>
                      <a:pt x="19" y="490"/>
                    </a:lnTo>
                    <a:lnTo>
                      <a:pt x="10" y="550"/>
                    </a:lnTo>
                    <a:lnTo>
                      <a:pt x="2" y="589"/>
                    </a:lnTo>
                    <a:lnTo>
                      <a:pt x="0" y="6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0"/>
              <p:cNvSpPr>
                <a:spLocks/>
              </p:cNvSpPr>
              <p:nvPr/>
            </p:nvSpPr>
            <p:spPr bwMode="auto">
              <a:xfrm>
                <a:off x="5177" y="2277"/>
                <a:ext cx="226" cy="163"/>
              </a:xfrm>
              <a:custGeom>
                <a:avLst/>
                <a:gdLst>
                  <a:gd name="T0" fmla="*/ 137 w 226"/>
                  <a:gd name="T1" fmla="*/ 0 h 327"/>
                  <a:gd name="T2" fmla="*/ 120 w 226"/>
                  <a:gd name="T3" fmla="*/ 0 h 327"/>
                  <a:gd name="T4" fmla="*/ 104 w 226"/>
                  <a:gd name="T5" fmla="*/ 0 h 327"/>
                  <a:gd name="T6" fmla="*/ 99 w 226"/>
                  <a:gd name="T7" fmla="*/ 0 h 327"/>
                  <a:gd name="T8" fmla="*/ 92 w 226"/>
                  <a:gd name="T9" fmla="*/ 0 h 327"/>
                  <a:gd name="T10" fmla="*/ 78 w 226"/>
                  <a:gd name="T11" fmla="*/ 0 h 327"/>
                  <a:gd name="T12" fmla="*/ 67 w 226"/>
                  <a:gd name="T13" fmla="*/ 0 h 327"/>
                  <a:gd name="T14" fmla="*/ 57 w 226"/>
                  <a:gd name="T15" fmla="*/ 0 h 327"/>
                  <a:gd name="T16" fmla="*/ 47 w 226"/>
                  <a:gd name="T17" fmla="*/ 0 h 327"/>
                  <a:gd name="T18" fmla="*/ 36 w 226"/>
                  <a:gd name="T19" fmla="*/ 0 h 327"/>
                  <a:gd name="T20" fmla="*/ 21 w 226"/>
                  <a:gd name="T21" fmla="*/ 0 h 327"/>
                  <a:gd name="T22" fmla="*/ 9 w 226"/>
                  <a:gd name="T23" fmla="*/ 0 h 327"/>
                  <a:gd name="T24" fmla="*/ 2 w 226"/>
                  <a:gd name="T25" fmla="*/ 0 h 327"/>
                  <a:gd name="T26" fmla="*/ 3 w 226"/>
                  <a:gd name="T27" fmla="*/ 0 h 327"/>
                  <a:gd name="T28" fmla="*/ 19 w 226"/>
                  <a:gd name="T29" fmla="*/ 0 h 327"/>
                  <a:gd name="T30" fmla="*/ 24 w 226"/>
                  <a:gd name="T31" fmla="*/ 0 h 327"/>
                  <a:gd name="T32" fmla="*/ 19 w 226"/>
                  <a:gd name="T33" fmla="*/ 0 h 327"/>
                  <a:gd name="T34" fmla="*/ 11 w 226"/>
                  <a:gd name="T35" fmla="*/ 0 h 327"/>
                  <a:gd name="T36" fmla="*/ 11 w 226"/>
                  <a:gd name="T37" fmla="*/ 0 h 327"/>
                  <a:gd name="T38" fmla="*/ 18 w 226"/>
                  <a:gd name="T39" fmla="*/ 0 h 327"/>
                  <a:gd name="T40" fmla="*/ 30 w 226"/>
                  <a:gd name="T41" fmla="*/ 0 h 327"/>
                  <a:gd name="T42" fmla="*/ 42 w 226"/>
                  <a:gd name="T43" fmla="*/ 0 h 327"/>
                  <a:gd name="T44" fmla="*/ 52 w 226"/>
                  <a:gd name="T45" fmla="*/ 0 h 327"/>
                  <a:gd name="T46" fmla="*/ 61 w 226"/>
                  <a:gd name="T47" fmla="*/ 0 h 327"/>
                  <a:gd name="T48" fmla="*/ 69 w 226"/>
                  <a:gd name="T49" fmla="*/ 0 h 327"/>
                  <a:gd name="T50" fmla="*/ 75 w 226"/>
                  <a:gd name="T51" fmla="*/ 0 h 327"/>
                  <a:gd name="T52" fmla="*/ 85 w 226"/>
                  <a:gd name="T53" fmla="*/ 0 h 327"/>
                  <a:gd name="T54" fmla="*/ 94 w 226"/>
                  <a:gd name="T55" fmla="*/ 0 h 327"/>
                  <a:gd name="T56" fmla="*/ 94 w 226"/>
                  <a:gd name="T57" fmla="*/ 0 h 327"/>
                  <a:gd name="T58" fmla="*/ 90 w 226"/>
                  <a:gd name="T59" fmla="*/ 0 h 327"/>
                  <a:gd name="T60" fmla="*/ 89 w 226"/>
                  <a:gd name="T61" fmla="*/ 0 h 327"/>
                  <a:gd name="T62" fmla="*/ 94 w 226"/>
                  <a:gd name="T63" fmla="*/ 0 h 327"/>
                  <a:gd name="T64" fmla="*/ 102 w 226"/>
                  <a:gd name="T65" fmla="*/ 0 h 327"/>
                  <a:gd name="T66" fmla="*/ 114 w 226"/>
                  <a:gd name="T67" fmla="*/ 0 h 327"/>
                  <a:gd name="T68" fmla="*/ 128 w 226"/>
                  <a:gd name="T69" fmla="*/ 0 h 327"/>
                  <a:gd name="T70" fmla="*/ 130 w 226"/>
                  <a:gd name="T71" fmla="*/ 0 h 327"/>
                  <a:gd name="T72" fmla="*/ 138 w 226"/>
                  <a:gd name="T73" fmla="*/ 0 h 327"/>
                  <a:gd name="T74" fmla="*/ 139 w 226"/>
                  <a:gd name="T75" fmla="*/ 0 h 327"/>
                  <a:gd name="T76" fmla="*/ 140 w 226"/>
                  <a:gd name="T77" fmla="*/ 0 h 327"/>
                  <a:gd name="T78" fmla="*/ 136 w 226"/>
                  <a:gd name="T79" fmla="*/ 0 h 327"/>
                  <a:gd name="T80" fmla="*/ 134 w 226"/>
                  <a:gd name="T81" fmla="*/ 0 h 327"/>
                  <a:gd name="T82" fmla="*/ 148 w 226"/>
                  <a:gd name="T83" fmla="*/ 0 h 327"/>
                  <a:gd name="T84" fmla="*/ 156 w 226"/>
                  <a:gd name="T85" fmla="*/ 0 h 327"/>
                  <a:gd name="T86" fmla="*/ 147 w 226"/>
                  <a:gd name="T87" fmla="*/ 0 h 327"/>
                  <a:gd name="T88" fmla="*/ 146 w 226"/>
                  <a:gd name="T89" fmla="*/ 0 h 327"/>
                  <a:gd name="T90" fmla="*/ 163 w 226"/>
                  <a:gd name="T91" fmla="*/ 0 h 327"/>
                  <a:gd name="T92" fmla="*/ 175 w 226"/>
                  <a:gd name="T93" fmla="*/ 0 h 327"/>
                  <a:gd name="T94" fmla="*/ 186 w 226"/>
                  <a:gd name="T95" fmla="*/ 0 h 327"/>
                  <a:gd name="T96" fmla="*/ 196 w 226"/>
                  <a:gd name="T97" fmla="*/ 0 h 327"/>
                  <a:gd name="T98" fmla="*/ 209 w 226"/>
                  <a:gd name="T99" fmla="*/ 0 h 327"/>
                  <a:gd name="T100" fmla="*/ 207 w 226"/>
                  <a:gd name="T101" fmla="*/ 0 h 327"/>
                  <a:gd name="T102" fmla="*/ 217 w 226"/>
                  <a:gd name="T103" fmla="*/ 0 h 327"/>
                  <a:gd name="T104" fmla="*/ 226 w 226"/>
                  <a:gd name="T105" fmla="*/ 0 h 327"/>
                  <a:gd name="T106" fmla="*/ 221 w 226"/>
                  <a:gd name="T107" fmla="*/ 0 h 327"/>
                  <a:gd name="T108" fmla="*/ 216 w 226"/>
                  <a:gd name="T109" fmla="*/ 0 h 327"/>
                  <a:gd name="T110" fmla="*/ 208 w 226"/>
                  <a:gd name="T111" fmla="*/ 0 h 327"/>
                  <a:gd name="T112" fmla="*/ 195 w 226"/>
                  <a:gd name="T113" fmla="*/ 0 h 327"/>
                  <a:gd name="T114" fmla="*/ 180 w 226"/>
                  <a:gd name="T115" fmla="*/ 0 h 327"/>
                  <a:gd name="T116" fmla="*/ 166 w 226"/>
                  <a:gd name="T117" fmla="*/ 0 h 327"/>
                  <a:gd name="T118" fmla="*/ 152 w 226"/>
                  <a:gd name="T119" fmla="*/ 0 h 327"/>
                  <a:gd name="T120" fmla="*/ 140 w 226"/>
                  <a:gd name="T121" fmla="*/ 0 h 32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6"/>
                  <a:gd name="T184" fmla="*/ 0 h 327"/>
                  <a:gd name="T185" fmla="*/ 226 w 226"/>
                  <a:gd name="T186" fmla="*/ 327 h 32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6" h="327">
                    <a:moveTo>
                      <a:pt x="140" y="4"/>
                    </a:moveTo>
                    <a:lnTo>
                      <a:pt x="137" y="7"/>
                    </a:lnTo>
                    <a:lnTo>
                      <a:pt x="129" y="15"/>
                    </a:lnTo>
                    <a:lnTo>
                      <a:pt x="120" y="22"/>
                    </a:lnTo>
                    <a:lnTo>
                      <a:pt x="111" y="25"/>
                    </a:lnTo>
                    <a:lnTo>
                      <a:pt x="104" y="24"/>
                    </a:lnTo>
                    <a:lnTo>
                      <a:pt x="101" y="21"/>
                    </a:lnTo>
                    <a:lnTo>
                      <a:pt x="99" y="18"/>
                    </a:lnTo>
                    <a:lnTo>
                      <a:pt x="97" y="15"/>
                    </a:lnTo>
                    <a:lnTo>
                      <a:pt x="92" y="12"/>
                    </a:lnTo>
                    <a:lnTo>
                      <a:pt x="86" y="10"/>
                    </a:lnTo>
                    <a:lnTo>
                      <a:pt x="78" y="9"/>
                    </a:lnTo>
                    <a:lnTo>
                      <a:pt x="71" y="10"/>
                    </a:lnTo>
                    <a:lnTo>
                      <a:pt x="67" y="12"/>
                    </a:lnTo>
                    <a:lnTo>
                      <a:pt x="61" y="13"/>
                    </a:lnTo>
                    <a:lnTo>
                      <a:pt x="57" y="13"/>
                    </a:lnTo>
                    <a:lnTo>
                      <a:pt x="51" y="13"/>
                    </a:lnTo>
                    <a:lnTo>
                      <a:pt x="47" y="15"/>
                    </a:lnTo>
                    <a:lnTo>
                      <a:pt x="42" y="16"/>
                    </a:lnTo>
                    <a:lnTo>
                      <a:pt x="36" y="19"/>
                    </a:lnTo>
                    <a:lnTo>
                      <a:pt x="31" y="22"/>
                    </a:lnTo>
                    <a:lnTo>
                      <a:pt x="21" y="31"/>
                    </a:lnTo>
                    <a:lnTo>
                      <a:pt x="15" y="39"/>
                    </a:lnTo>
                    <a:lnTo>
                      <a:pt x="9" y="51"/>
                    </a:lnTo>
                    <a:lnTo>
                      <a:pt x="4" y="69"/>
                    </a:lnTo>
                    <a:lnTo>
                      <a:pt x="2" y="75"/>
                    </a:lnTo>
                    <a:lnTo>
                      <a:pt x="0" y="87"/>
                    </a:lnTo>
                    <a:lnTo>
                      <a:pt x="3" y="100"/>
                    </a:lnTo>
                    <a:lnTo>
                      <a:pt x="13" y="106"/>
                    </a:lnTo>
                    <a:lnTo>
                      <a:pt x="19" y="105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5" y="94"/>
                    </a:lnTo>
                    <a:lnTo>
                      <a:pt x="19" y="93"/>
                    </a:lnTo>
                    <a:lnTo>
                      <a:pt x="15" y="88"/>
                    </a:lnTo>
                    <a:lnTo>
                      <a:pt x="11" y="81"/>
                    </a:lnTo>
                    <a:lnTo>
                      <a:pt x="10" y="72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8" y="58"/>
                    </a:lnTo>
                    <a:lnTo>
                      <a:pt x="23" y="55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42" y="48"/>
                    </a:lnTo>
                    <a:lnTo>
                      <a:pt x="47" y="45"/>
                    </a:lnTo>
                    <a:lnTo>
                      <a:pt x="52" y="42"/>
                    </a:lnTo>
                    <a:lnTo>
                      <a:pt x="57" y="37"/>
                    </a:lnTo>
                    <a:lnTo>
                      <a:pt x="61" y="33"/>
                    </a:lnTo>
                    <a:lnTo>
                      <a:pt x="64" y="28"/>
                    </a:lnTo>
                    <a:lnTo>
                      <a:pt x="69" y="24"/>
                    </a:lnTo>
                    <a:lnTo>
                      <a:pt x="72" y="19"/>
                    </a:lnTo>
                    <a:lnTo>
                      <a:pt x="75" y="18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89" y="19"/>
                    </a:lnTo>
                    <a:lnTo>
                      <a:pt x="94" y="25"/>
                    </a:lnTo>
                    <a:lnTo>
                      <a:pt x="95" y="36"/>
                    </a:lnTo>
                    <a:lnTo>
                      <a:pt x="94" y="48"/>
                    </a:lnTo>
                    <a:lnTo>
                      <a:pt x="92" y="63"/>
                    </a:lnTo>
                    <a:lnTo>
                      <a:pt x="90" y="78"/>
                    </a:lnTo>
                    <a:lnTo>
                      <a:pt x="89" y="94"/>
                    </a:lnTo>
                    <a:lnTo>
                      <a:pt x="89" y="105"/>
                    </a:lnTo>
                    <a:lnTo>
                      <a:pt x="91" y="117"/>
                    </a:lnTo>
                    <a:lnTo>
                      <a:pt x="94" y="130"/>
                    </a:lnTo>
                    <a:lnTo>
                      <a:pt x="98" y="144"/>
                    </a:lnTo>
                    <a:lnTo>
                      <a:pt x="102" y="160"/>
                    </a:lnTo>
                    <a:lnTo>
                      <a:pt x="108" y="177"/>
                    </a:lnTo>
                    <a:lnTo>
                      <a:pt x="114" y="192"/>
                    </a:lnTo>
                    <a:lnTo>
                      <a:pt x="122" y="208"/>
                    </a:lnTo>
                    <a:lnTo>
                      <a:pt x="128" y="231"/>
                    </a:lnTo>
                    <a:lnTo>
                      <a:pt x="130" y="262"/>
                    </a:lnTo>
                    <a:lnTo>
                      <a:pt x="130" y="295"/>
                    </a:lnTo>
                    <a:lnTo>
                      <a:pt x="129" y="318"/>
                    </a:lnTo>
                    <a:lnTo>
                      <a:pt x="138" y="327"/>
                    </a:lnTo>
                    <a:lnTo>
                      <a:pt x="138" y="324"/>
                    </a:lnTo>
                    <a:lnTo>
                      <a:pt x="139" y="315"/>
                    </a:lnTo>
                    <a:lnTo>
                      <a:pt x="140" y="303"/>
                    </a:lnTo>
                    <a:lnTo>
                      <a:pt x="140" y="291"/>
                    </a:lnTo>
                    <a:lnTo>
                      <a:pt x="138" y="273"/>
                    </a:lnTo>
                    <a:lnTo>
                      <a:pt x="136" y="249"/>
                    </a:lnTo>
                    <a:lnTo>
                      <a:pt x="134" y="223"/>
                    </a:lnTo>
                    <a:lnTo>
                      <a:pt x="134" y="205"/>
                    </a:lnTo>
                    <a:lnTo>
                      <a:pt x="139" y="187"/>
                    </a:lnTo>
                    <a:lnTo>
                      <a:pt x="148" y="159"/>
                    </a:lnTo>
                    <a:lnTo>
                      <a:pt x="154" y="127"/>
                    </a:lnTo>
                    <a:lnTo>
                      <a:pt x="156" y="96"/>
                    </a:lnTo>
                    <a:lnTo>
                      <a:pt x="152" y="66"/>
                    </a:lnTo>
                    <a:lnTo>
                      <a:pt x="147" y="39"/>
                    </a:lnTo>
                    <a:lnTo>
                      <a:pt x="143" y="18"/>
                    </a:lnTo>
                    <a:lnTo>
                      <a:pt x="146" y="9"/>
                    </a:lnTo>
                    <a:lnTo>
                      <a:pt x="154" y="7"/>
                    </a:lnTo>
                    <a:lnTo>
                      <a:pt x="163" y="7"/>
                    </a:lnTo>
                    <a:lnTo>
                      <a:pt x="170" y="12"/>
                    </a:lnTo>
                    <a:lnTo>
                      <a:pt x="175" y="22"/>
                    </a:lnTo>
                    <a:lnTo>
                      <a:pt x="179" y="34"/>
                    </a:lnTo>
                    <a:lnTo>
                      <a:pt x="186" y="45"/>
                    </a:lnTo>
                    <a:lnTo>
                      <a:pt x="192" y="52"/>
                    </a:lnTo>
                    <a:lnTo>
                      <a:pt x="196" y="57"/>
                    </a:lnTo>
                    <a:lnTo>
                      <a:pt x="202" y="63"/>
                    </a:lnTo>
                    <a:lnTo>
                      <a:pt x="209" y="76"/>
                    </a:lnTo>
                    <a:lnTo>
                      <a:pt x="213" y="93"/>
                    </a:lnTo>
                    <a:lnTo>
                      <a:pt x="207" y="111"/>
                    </a:lnTo>
                    <a:lnTo>
                      <a:pt x="210" y="108"/>
                    </a:lnTo>
                    <a:lnTo>
                      <a:pt x="217" y="100"/>
                    </a:lnTo>
                    <a:lnTo>
                      <a:pt x="222" y="87"/>
                    </a:lnTo>
                    <a:lnTo>
                      <a:pt x="226" y="66"/>
                    </a:lnTo>
                    <a:lnTo>
                      <a:pt x="225" y="57"/>
                    </a:lnTo>
                    <a:lnTo>
                      <a:pt x="221" y="51"/>
                    </a:lnTo>
                    <a:lnTo>
                      <a:pt x="218" y="45"/>
                    </a:lnTo>
                    <a:lnTo>
                      <a:pt x="216" y="40"/>
                    </a:lnTo>
                    <a:lnTo>
                      <a:pt x="213" y="34"/>
                    </a:lnTo>
                    <a:lnTo>
                      <a:pt x="208" y="25"/>
                    </a:lnTo>
                    <a:lnTo>
                      <a:pt x="202" y="19"/>
                    </a:lnTo>
                    <a:lnTo>
                      <a:pt x="195" y="16"/>
                    </a:lnTo>
                    <a:lnTo>
                      <a:pt x="188" y="15"/>
                    </a:lnTo>
                    <a:lnTo>
                      <a:pt x="180" y="12"/>
                    </a:lnTo>
                    <a:lnTo>
                      <a:pt x="173" y="7"/>
                    </a:lnTo>
                    <a:lnTo>
                      <a:pt x="166" y="4"/>
                    </a:lnTo>
                    <a:lnTo>
                      <a:pt x="159" y="1"/>
                    </a:lnTo>
                    <a:lnTo>
                      <a:pt x="152" y="0"/>
                    </a:lnTo>
                    <a:lnTo>
                      <a:pt x="146" y="1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5045" y="2065"/>
                <a:ext cx="499" cy="225"/>
              </a:xfrm>
              <a:custGeom>
                <a:avLst/>
                <a:gdLst>
                  <a:gd name="T0" fmla="*/ 359 w 499"/>
                  <a:gd name="T1" fmla="*/ 1 h 448"/>
                  <a:gd name="T2" fmla="*/ 364 w 499"/>
                  <a:gd name="T3" fmla="*/ 1 h 448"/>
                  <a:gd name="T4" fmla="*/ 392 w 499"/>
                  <a:gd name="T5" fmla="*/ 1 h 448"/>
                  <a:gd name="T6" fmla="*/ 412 w 499"/>
                  <a:gd name="T7" fmla="*/ 1 h 448"/>
                  <a:gd name="T8" fmla="*/ 431 w 499"/>
                  <a:gd name="T9" fmla="*/ 1 h 448"/>
                  <a:gd name="T10" fmla="*/ 475 w 499"/>
                  <a:gd name="T11" fmla="*/ 1 h 448"/>
                  <a:gd name="T12" fmla="*/ 494 w 499"/>
                  <a:gd name="T13" fmla="*/ 1 h 448"/>
                  <a:gd name="T14" fmla="*/ 492 w 499"/>
                  <a:gd name="T15" fmla="*/ 1 h 448"/>
                  <a:gd name="T16" fmla="*/ 498 w 499"/>
                  <a:gd name="T17" fmla="*/ 1 h 448"/>
                  <a:gd name="T18" fmla="*/ 479 w 499"/>
                  <a:gd name="T19" fmla="*/ 1 h 448"/>
                  <a:gd name="T20" fmla="*/ 462 w 499"/>
                  <a:gd name="T21" fmla="*/ 1 h 448"/>
                  <a:gd name="T22" fmla="*/ 444 w 499"/>
                  <a:gd name="T23" fmla="*/ 1 h 448"/>
                  <a:gd name="T24" fmla="*/ 408 w 499"/>
                  <a:gd name="T25" fmla="*/ 1 h 448"/>
                  <a:gd name="T26" fmla="*/ 376 w 499"/>
                  <a:gd name="T27" fmla="*/ 1 h 448"/>
                  <a:gd name="T28" fmla="*/ 351 w 499"/>
                  <a:gd name="T29" fmla="*/ 1 h 448"/>
                  <a:gd name="T30" fmla="*/ 333 w 499"/>
                  <a:gd name="T31" fmla="*/ 1 h 448"/>
                  <a:gd name="T32" fmla="*/ 316 w 499"/>
                  <a:gd name="T33" fmla="*/ 1 h 448"/>
                  <a:gd name="T34" fmla="*/ 302 w 499"/>
                  <a:gd name="T35" fmla="*/ 1 h 448"/>
                  <a:gd name="T36" fmla="*/ 281 w 499"/>
                  <a:gd name="T37" fmla="*/ 1 h 448"/>
                  <a:gd name="T38" fmla="*/ 252 w 499"/>
                  <a:gd name="T39" fmla="*/ 1 h 448"/>
                  <a:gd name="T40" fmla="*/ 229 w 499"/>
                  <a:gd name="T41" fmla="*/ 1 h 448"/>
                  <a:gd name="T42" fmla="*/ 201 w 499"/>
                  <a:gd name="T43" fmla="*/ 1 h 448"/>
                  <a:gd name="T44" fmla="*/ 183 w 499"/>
                  <a:gd name="T45" fmla="*/ 1 h 448"/>
                  <a:gd name="T46" fmla="*/ 150 w 499"/>
                  <a:gd name="T47" fmla="*/ 1 h 448"/>
                  <a:gd name="T48" fmla="*/ 117 w 499"/>
                  <a:gd name="T49" fmla="*/ 1 h 448"/>
                  <a:gd name="T50" fmla="*/ 112 w 499"/>
                  <a:gd name="T51" fmla="*/ 1 h 448"/>
                  <a:gd name="T52" fmla="*/ 99 w 499"/>
                  <a:gd name="T53" fmla="*/ 1 h 448"/>
                  <a:gd name="T54" fmla="*/ 92 w 499"/>
                  <a:gd name="T55" fmla="*/ 1 h 448"/>
                  <a:gd name="T56" fmla="*/ 58 w 499"/>
                  <a:gd name="T57" fmla="*/ 1 h 448"/>
                  <a:gd name="T58" fmla="*/ 18 w 499"/>
                  <a:gd name="T59" fmla="*/ 1 h 448"/>
                  <a:gd name="T60" fmla="*/ 14 w 499"/>
                  <a:gd name="T61" fmla="*/ 1 h 448"/>
                  <a:gd name="T62" fmla="*/ 8 w 499"/>
                  <a:gd name="T63" fmla="*/ 1 h 448"/>
                  <a:gd name="T64" fmla="*/ 22 w 499"/>
                  <a:gd name="T65" fmla="*/ 1 h 448"/>
                  <a:gd name="T66" fmla="*/ 6 w 499"/>
                  <a:gd name="T67" fmla="*/ 1 h 448"/>
                  <a:gd name="T68" fmla="*/ 32 w 499"/>
                  <a:gd name="T69" fmla="*/ 1 h 448"/>
                  <a:gd name="T70" fmla="*/ 58 w 499"/>
                  <a:gd name="T71" fmla="*/ 1 h 448"/>
                  <a:gd name="T72" fmla="*/ 72 w 499"/>
                  <a:gd name="T73" fmla="*/ 1 h 448"/>
                  <a:gd name="T74" fmla="*/ 92 w 499"/>
                  <a:gd name="T75" fmla="*/ 1 h 448"/>
                  <a:gd name="T76" fmla="*/ 128 w 499"/>
                  <a:gd name="T77" fmla="*/ 1 h 448"/>
                  <a:gd name="T78" fmla="*/ 153 w 499"/>
                  <a:gd name="T79" fmla="*/ 1 h 448"/>
                  <a:gd name="T80" fmla="*/ 177 w 499"/>
                  <a:gd name="T81" fmla="*/ 1 h 448"/>
                  <a:gd name="T82" fmla="*/ 189 w 499"/>
                  <a:gd name="T83" fmla="*/ 1 h 448"/>
                  <a:gd name="T84" fmla="*/ 211 w 499"/>
                  <a:gd name="T85" fmla="*/ 1 h 448"/>
                  <a:gd name="T86" fmla="*/ 247 w 499"/>
                  <a:gd name="T87" fmla="*/ 1 h 448"/>
                  <a:gd name="T88" fmla="*/ 268 w 499"/>
                  <a:gd name="T89" fmla="*/ 1 h 448"/>
                  <a:gd name="T90" fmla="*/ 305 w 499"/>
                  <a:gd name="T91" fmla="*/ 0 h 448"/>
                  <a:gd name="T92" fmla="*/ 327 w 499"/>
                  <a:gd name="T93" fmla="*/ 1 h 448"/>
                  <a:gd name="T94" fmla="*/ 336 w 499"/>
                  <a:gd name="T95" fmla="*/ 1 h 448"/>
                  <a:gd name="T96" fmla="*/ 364 w 499"/>
                  <a:gd name="T97" fmla="*/ 1 h 448"/>
                  <a:gd name="T98" fmla="*/ 397 w 499"/>
                  <a:gd name="T99" fmla="*/ 1 h 448"/>
                  <a:gd name="T100" fmla="*/ 400 w 499"/>
                  <a:gd name="T101" fmla="*/ 1 h 448"/>
                  <a:gd name="T102" fmla="*/ 407 w 499"/>
                  <a:gd name="T103" fmla="*/ 1 h 448"/>
                  <a:gd name="T104" fmla="*/ 418 w 499"/>
                  <a:gd name="T105" fmla="*/ 1 h 448"/>
                  <a:gd name="T106" fmla="*/ 406 w 499"/>
                  <a:gd name="T107" fmla="*/ 1 h 4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9"/>
                  <a:gd name="T163" fmla="*/ 0 h 448"/>
                  <a:gd name="T164" fmla="*/ 499 w 499"/>
                  <a:gd name="T165" fmla="*/ 448 h 4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9" h="448">
                    <a:moveTo>
                      <a:pt x="381" y="174"/>
                    </a:moveTo>
                    <a:lnTo>
                      <a:pt x="379" y="175"/>
                    </a:lnTo>
                    <a:lnTo>
                      <a:pt x="375" y="180"/>
                    </a:lnTo>
                    <a:lnTo>
                      <a:pt x="367" y="189"/>
                    </a:lnTo>
                    <a:lnTo>
                      <a:pt x="359" y="201"/>
                    </a:lnTo>
                    <a:lnTo>
                      <a:pt x="353" y="211"/>
                    </a:lnTo>
                    <a:lnTo>
                      <a:pt x="354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4" y="210"/>
                    </a:lnTo>
                    <a:lnTo>
                      <a:pt x="370" y="207"/>
                    </a:lnTo>
                    <a:lnTo>
                      <a:pt x="376" y="204"/>
                    </a:lnTo>
                    <a:lnTo>
                      <a:pt x="381" y="202"/>
                    </a:lnTo>
                    <a:lnTo>
                      <a:pt x="387" y="201"/>
                    </a:lnTo>
                    <a:lnTo>
                      <a:pt x="392" y="199"/>
                    </a:lnTo>
                    <a:lnTo>
                      <a:pt x="397" y="198"/>
                    </a:lnTo>
                    <a:lnTo>
                      <a:pt x="400" y="198"/>
                    </a:lnTo>
                    <a:lnTo>
                      <a:pt x="405" y="195"/>
                    </a:lnTo>
                    <a:lnTo>
                      <a:pt x="410" y="190"/>
                    </a:lnTo>
                    <a:lnTo>
                      <a:pt x="412" y="186"/>
                    </a:lnTo>
                    <a:lnTo>
                      <a:pt x="413" y="184"/>
                    </a:lnTo>
                    <a:lnTo>
                      <a:pt x="416" y="183"/>
                    </a:lnTo>
                    <a:lnTo>
                      <a:pt x="420" y="180"/>
                    </a:lnTo>
                    <a:lnTo>
                      <a:pt x="426" y="178"/>
                    </a:lnTo>
                    <a:lnTo>
                      <a:pt x="431" y="177"/>
                    </a:lnTo>
                    <a:lnTo>
                      <a:pt x="439" y="175"/>
                    </a:lnTo>
                    <a:lnTo>
                      <a:pt x="445" y="175"/>
                    </a:lnTo>
                    <a:lnTo>
                      <a:pt x="453" y="174"/>
                    </a:lnTo>
                    <a:lnTo>
                      <a:pt x="459" y="174"/>
                    </a:lnTo>
                    <a:lnTo>
                      <a:pt x="475" y="175"/>
                    </a:lnTo>
                    <a:lnTo>
                      <a:pt x="485" y="181"/>
                    </a:lnTo>
                    <a:lnTo>
                      <a:pt x="492" y="190"/>
                    </a:lnTo>
                    <a:lnTo>
                      <a:pt x="495" y="201"/>
                    </a:lnTo>
                    <a:lnTo>
                      <a:pt x="495" y="211"/>
                    </a:lnTo>
                    <a:lnTo>
                      <a:pt x="494" y="222"/>
                    </a:lnTo>
                    <a:lnTo>
                      <a:pt x="492" y="231"/>
                    </a:lnTo>
                    <a:lnTo>
                      <a:pt x="489" y="237"/>
                    </a:lnTo>
                    <a:lnTo>
                      <a:pt x="486" y="247"/>
                    </a:lnTo>
                    <a:lnTo>
                      <a:pt x="489" y="256"/>
                    </a:lnTo>
                    <a:lnTo>
                      <a:pt x="492" y="265"/>
                    </a:lnTo>
                    <a:lnTo>
                      <a:pt x="496" y="271"/>
                    </a:lnTo>
                    <a:lnTo>
                      <a:pt x="498" y="277"/>
                    </a:lnTo>
                    <a:lnTo>
                      <a:pt x="499" y="285"/>
                    </a:lnTo>
                    <a:lnTo>
                      <a:pt x="499" y="294"/>
                    </a:lnTo>
                    <a:lnTo>
                      <a:pt x="498" y="303"/>
                    </a:lnTo>
                    <a:lnTo>
                      <a:pt x="496" y="310"/>
                    </a:lnTo>
                    <a:lnTo>
                      <a:pt x="494" y="318"/>
                    </a:lnTo>
                    <a:lnTo>
                      <a:pt x="491" y="322"/>
                    </a:lnTo>
                    <a:lnTo>
                      <a:pt x="485" y="327"/>
                    </a:lnTo>
                    <a:lnTo>
                      <a:pt x="479" y="327"/>
                    </a:lnTo>
                    <a:lnTo>
                      <a:pt x="472" y="324"/>
                    </a:lnTo>
                    <a:lnTo>
                      <a:pt x="466" y="319"/>
                    </a:lnTo>
                    <a:lnTo>
                      <a:pt x="462" y="318"/>
                    </a:lnTo>
                    <a:lnTo>
                      <a:pt x="460" y="321"/>
                    </a:lnTo>
                    <a:lnTo>
                      <a:pt x="462" y="325"/>
                    </a:lnTo>
                    <a:lnTo>
                      <a:pt x="464" y="333"/>
                    </a:lnTo>
                    <a:lnTo>
                      <a:pt x="465" y="339"/>
                    </a:lnTo>
                    <a:lnTo>
                      <a:pt x="462" y="349"/>
                    </a:lnTo>
                    <a:lnTo>
                      <a:pt x="454" y="357"/>
                    </a:lnTo>
                    <a:lnTo>
                      <a:pt x="444" y="358"/>
                    </a:lnTo>
                    <a:lnTo>
                      <a:pt x="436" y="358"/>
                    </a:lnTo>
                    <a:lnTo>
                      <a:pt x="429" y="357"/>
                    </a:lnTo>
                    <a:lnTo>
                      <a:pt x="423" y="360"/>
                    </a:lnTo>
                    <a:lnTo>
                      <a:pt x="415" y="366"/>
                    </a:lnTo>
                    <a:lnTo>
                      <a:pt x="408" y="376"/>
                    </a:lnTo>
                    <a:lnTo>
                      <a:pt x="400" y="385"/>
                    </a:lnTo>
                    <a:lnTo>
                      <a:pt x="390" y="387"/>
                    </a:lnTo>
                    <a:lnTo>
                      <a:pt x="384" y="387"/>
                    </a:lnTo>
                    <a:lnTo>
                      <a:pt x="380" y="385"/>
                    </a:lnTo>
                    <a:lnTo>
                      <a:pt x="376" y="391"/>
                    </a:lnTo>
                    <a:lnTo>
                      <a:pt x="372" y="397"/>
                    </a:lnTo>
                    <a:lnTo>
                      <a:pt x="366" y="403"/>
                    </a:lnTo>
                    <a:lnTo>
                      <a:pt x="361" y="408"/>
                    </a:lnTo>
                    <a:lnTo>
                      <a:pt x="357" y="412"/>
                    </a:lnTo>
                    <a:lnTo>
                      <a:pt x="351" y="414"/>
                    </a:lnTo>
                    <a:lnTo>
                      <a:pt x="348" y="417"/>
                    </a:lnTo>
                    <a:lnTo>
                      <a:pt x="345" y="417"/>
                    </a:lnTo>
                    <a:lnTo>
                      <a:pt x="340" y="415"/>
                    </a:lnTo>
                    <a:lnTo>
                      <a:pt x="337" y="411"/>
                    </a:lnTo>
                    <a:lnTo>
                      <a:pt x="333" y="406"/>
                    </a:lnTo>
                    <a:lnTo>
                      <a:pt x="327" y="405"/>
                    </a:lnTo>
                    <a:lnTo>
                      <a:pt x="324" y="408"/>
                    </a:lnTo>
                    <a:lnTo>
                      <a:pt x="322" y="412"/>
                    </a:lnTo>
                    <a:lnTo>
                      <a:pt x="320" y="417"/>
                    </a:lnTo>
                    <a:lnTo>
                      <a:pt x="316" y="420"/>
                    </a:lnTo>
                    <a:lnTo>
                      <a:pt x="312" y="423"/>
                    </a:lnTo>
                    <a:lnTo>
                      <a:pt x="310" y="426"/>
                    </a:lnTo>
                    <a:lnTo>
                      <a:pt x="308" y="430"/>
                    </a:lnTo>
                    <a:lnTo>
                      <a:pt x="307" y="432"/>
                    </a:lnTo>
                    <a:lnTo>
                      <a:pt x="302" y="429"/>
                    </a:lnTo>
                    <a:lnTo>
                      <a:pt x="297" y="427"/>
                    </a:lnTo>
                    <a:lnTo>
                      <a:pt x="293" y="426"/>
                    </a:lnTo>
                    <a:lnTo>
                      <a:pt x="288" y="424"/>
                    </a:lnTo>
                    <a:lnTo>
                      <a:pt x="284" y="423"/>
                    </a:lnTo>
                    <a:lnTo>
                      <a:pt x="281" y="423"/>
                    </a:lnTo>
                    <a:lnTo>
                      <a:pt x="276" y="424"/>
                    </a:lnTo>
                    <a:lnTo>
                      <a:pt x="272" y="427"/>
                    </a:lnTo>
                    <a:lnTo>
                      <a:pt x="269" y="430"/>
                    </a:lnTo>
                    <a:lnTo>
                      <a:pt x="261" y="438"/>
                    </a:lnTo>
                    <a:lnTo>
                      <a:pt x="252" y="445"/>
                    </a:lnTo>
                    <a:lnTo>
                      <a:pt x="243" y="448"/>
                    </a:lnTo>
                    <a:lnTo>
                      <a:pt x="236" y="447"/>
                    </a:lnTo>
                    <a:lnTo>
                      <a:pt x="233" y="444"/>
                    </a:lnTo>
                    <a:lnTo>
                      <a:pt x="231" y="441"/>
                    </a:lnTo>
                    <a:lnTo>
                      <a:pt x="229" y="438"/>
                    </a:lnTo>
                    <a:lnTo>
                      <a:pt x="224" y="435"/>
                    </a:lnTo>
                    <a:lnTo>
                      <a:pt x="218" y="433"/>
                    </a:lnTo>
                    <a:lnTo>
                      <a:pt x="210" y="432"/>
                    </a:lnTo>
                    <a:lnTo>
                      <a:pt x="203" y="433"/>
                    </a:lnTo>
                    <a:lnTo>
                      <a:pt x="201" y="433"/>
                    </a:lnTo>
                    <a:lnTo>
                      <a:pt x="194" y="430"/>
                    </a:lnTo>
                    <a:lnTo>
                      <a:pt x="189" y="424"/>
                    </a:lnTo>
                    <a:lnTo>
                      <a:pt x="187" y="411"/>
                    </a:lnTo>
                    <a:lnTo>
                      <a:pt x="186" y="403"/>
                    </a:lnTo>
                    <a:lnTo>
                      <a:pt x="183" y="399"/>
                    </a:lnTo>
                    <a:lnTo>
                      <a:pt x="178" y="397"/>
                    </a:lnTo>
                    <a:lnTo>
                      <a:pt x="173" y="396"/>
                    </a:lnTo>
                    <a:lnTo>
                      <a:pt x="165" y="396"/>
                    </a:lnTo>
                    <a:lnTo>
                      <a:pt x="157" y="397"/>
                    </a:lnTo>
                    <a:lnTo>
                      <a:pt x="150" y="399"/>
                    </a:lnTo>
                    <a:lnTo>
                      <a:pt x="142" y="400"/>
                    </a:lnTo>
                    <a:lnTo>
                      <a:pt x="135" y="400"/>
                    </a:lnTo>
                    <a:lnTo>
                      <a:pt x="128" y="399"/>
                    </a:lnTo>
                    <a:lnTo>
                      <a:pt x="123" y="396"/>
                    </a:lnTo>
                    <a:lnTo>
                      <a:pt x="117" y="391"/>
                    </a:lnTo>
                    <a:lnTo>
                      <a:pt x="114" y="387"/>
                    </a:lnTo>
                    <a:lnTo>
                      <a:pt x="112" y="381"/>
                    </a:lnTo>
                    <a:lnTo>
                      <a:pt x="111" y="376"/>
                    </a:lnTo>
                    <a:lnTo>
                      <a:pt x="111" y="372"/>
                    </a:lnTo>
                    <a:lnTo>
                      <a:pt x="112" y="364"/>
                    </a:lnTo>
                    <a:lnTo>
                      <a:pt x="111" y="358"/>
                    </a:lnTo>
                    <a:lnTo>
                      <a:pt x="110" y="354"/>
                    </a:lnTo>
                    <a:lnTo>
                      <a:pt x="106" y="351"/>
                    </a:lnTo>
                    <a:lnTo>
                      <a:pt x="100" y="340"/>
                    </a:lnTo>
                    <a:lnTo>
                      <a:pt x="99" y="330"/>
                    </a:lnTo>
                    <a:lnTo>
                      <a:pt x="101" y="322"/>
                    </a:lnTo>
                    <a:lnTo>
                      <a:pt x="102" y="319"/>
                    </a:lnTo>
                    <a:lnTo>
                      <a:pt x="101" y="313"/>
                    </a:lnTo>
                    <a:lnTo>
                      <a:pt x="98" y="310"/>
                    </a:lnTo>
                    <a:lnTo>
                      <a:pt x="92" y="310"/>
                    </a:lnTo>
                    <a:lnTo>
                      <a:pt x="86" y="310"/>
                    </a:lnTo>
                    <a:lnTo>
                      <a:pt x="78" y="313"/>
                    </a:lnTo>
                    <a:lnTo>
                      <a:pt x="71" y="315"/>
                    </a:lnTo>
                    <a:lnTo>
                      <a:pt x="63" y="316"/>
                    </a:lnTo>
                    <a:lnTo>
                      <a:pt x="58" y="318"/>
                    </a:lnTo>
                    <a:lnTo>
                      <a:pt x="45" y="318"/>
                    </a:lnTo>
                    <a:lnTo>
                      <a:pt x="35" y="313"/>
                    </a:lnTo>
                    <a:lnTo>
                      <a:pt x="27" y="307"/>
                    </a:lnTo>
                    <a:lnTo>
                      <a:pt x="21" y="298"/>
                    </a:lnTo>
                    <a:lnTo>
                      <a:pt x="18" y="289"/>
                    </a:lnTo>
                    <a:lnTo>
                      <a:pt x="16" y="279"/>
                    </a:lnTo>
                    <a:lnTo>
                      <a:pt x="14" y="270"/>
                    </a:lnTo>
                    <a:lnTo>
                      <a:pt x="16" y="262"/>
                    </a:lnTo>
                    <a:lnTo>
                      <a:pt x="17" y="252"/>
                    </a:lnTo>
                    <a:lnTo>
                      <a:pt x="14" y="244"/>
                    </a:lnTo>
                    <a:lnTo>
                      <a:pt x="9" y="238"/>
                    </a:lnTo>
                    <a:lnTo>
                      <a:pt x="3" y="229"/>
                    </a:lnTo>
                    <a:lnTo>
                      <a:pt x="0" y="220"/>
                    </a:lnTo>
                    <a:lnTo>
                      <a:pt x="3" y="213"/>
                    </a:lnTo>
                    <a:lnTo>
                      <a:pt x="8" y="207"/>
                    </a:lnTo>
                    <a:lnTo>
                      <a:pt x="12" y="201"/>
                    </a:lnTo>
                    <a:lnTo>
                      <a:pt x="17" y="196"/>
                    </a:lnTo>
                    <a:lnTo>
                      <a:pt x="21" y="192"/>
                    </a:lnTo>
                    <a:lnTo>
                      <a:pt x="23" y="187"/>
                    </a:lnTo>
                    <a:lnTo>
                      <a:pt x="22" y="181"/>
                    </a:lnTo>
                    <a:lnTo>
                      <a:pt x="17" y="174"/>
                    </a:lnTo>
                    <a:lnTo>
                      <a:pt x="11" y="166"/>
                    </a:lnTo>
                    <a:lnTo>
                      <a:pt x="6" y="156"/>
                    </a:lnTo>
                    <a:lnTo>
                      <a:pt x="3" y="141"/>
                    </a:lnTo>
                    <a:lnTo>
                      <a:pt x="6" y="127"/>
                    </a:lnTo>
                    <a:lnTo>
                      <a:pt x="12" y="118"/>
                    </a:lnTo>
                    <a:lnTo>
                      <a:pt x="20" y="114"/>
                    </a:lnTo>
                    <a:lnTo>
                      <a:pt x="24" y="115"/>
                    </a:lnTo>
                    <a:lnTo>
                      <a:pt x="27" y="118"/>
                    </a:lnTo>
                    <a:lnTo>
                      <a:pt x="32" y="120"/>
                    </a:lnTo>
                    <a:lnTo>
                      <a:pt x="35" y="117"/>
                    </a:lnTo>
                    <a:lnTo>
                      <a:pt x="38" y="109"/>
                    </a:lnTo>
                    <a:lnTo>
                      <a:pt x="44" y="100"/>
                    </a:lnTo>
                    <a:lnTo>
                      <a:pt x="51" y="93"/>
                    </a:lnTo>
                    <a:lnTo>
                      <a:pt x="58" y="91"/>
                    </a:lnTo>
                    <a:lnTo>
                      <a:pt x="61" y="97"/>
                    </a:lnTo>
                    <a:lnTo>
                      <a:pt x="62" y="105"/>
                    </a:lnTo>
                    <a:lnTo>
                      <a:pt x="63" y="108"/>
                    </a:lnTo>
                    <a:lnTo>
                      <a:pt x="66" y="108"/>
                    </a:lnTo>
                    <a:lnTo>
                      <a:pt x="72" y="106"/>
                    </a:lnTo>
                    <a:lnTo>
                      <a:pt x="75" y="102"/>
                    </a:lnTo>
                    <a:lnTo>
                      <a:pt x="77" y="93"/>
                    </a:lnTo>
                    <a:lnTo>
                      <a:pt x="79" y="81"/>
                    </a:lnTo>
                    <a:lnTo>
                      <a:pt x="89" y="69"/>
                    </a:lnTo>
                    <a:lnTo>
                      <a:pt x="92" y="66"/>
                    </a:lnTo>
                    <a:lnTo>
                      <a:pt x="98" y="63"/>
                    </a:lnTo>
                    <a:lnTo>
                      <a:pt x="104" y="58"/>
                    </a:lnTo>
                    <a:lnTo>
                      <a:pt x="115" y="54"/>
                    </a:lnTo>
                    <a:lnTo>
                      <a:pt x="122" y="54"/>
                    </a:lnTo>
                    <a:lnTo>
                      <a:pt x="128" y="55"/>
                    </a:lnTo>
                    <a:lnTo>
                      <a:pt x="135" y="61"/>
                    </a:lnTo>
                    <a:lnTo>
                      <a:pt x="141" y="66"/>
                    </a:lnTo>
                    <a:lnTo>
                      <a:pt x="147" y="73"/>
                    </a:lnTo>
                    <a:lnTo>
                      <a:pt x="151" y="78"/>
                    </a:lnTo>
                    <a:lnTo>
                      <a:pt x="153" y="82"/>
                    </a:lnTo>
                    <a:lnTo>
                      <a:pt x="154" y="84"/>
                    </a:lnTo>
                    <a:lnTo>
                      <a:pt x="160" y="85"/>
                    </a:lnTo>
                    <a:lnTo>
                      <a:pt x="166" y="91"/>
                    </a:lnTo>
                    <a:lnTo>
                      <a:pt x="171" y="99"/>
                    </a:lnTo>
                    <a:lnTo>
                      <a:pt x="177" y="108"/>
                    </a:lnTo>
                    <a:lnTo>
                      <a:pt x="181" y="117"/>
                    </a:lnTo>
                    <a:lnTo>
                      <a:pt x="184" y="124"/>
                    </a:lnTo>
                    <a:lnTo>
                      <a:pt x="187" y="130"/>
                    </a:lnTo>
                    <a:lnTo>
                      <a:pt x="188" y="132"/>
                    </a:lnTo>
                    <a:lnTo>
                      <a:pt x="189" y="106"/>
                    </a:lnTo>
                    <a:lnTo>
                      <a:pt x="192" y="85"/>
                    </a:lnTo>
                    <a:lnTo>
                      <a:pt x="196" y="69"/>
                    </a:lnTo>
                    <a:lnTo>
                      <a:pt x="201" y="55"/>
                    </a:lnTo>
                    <a:lnTo>
                      <a:pt x="206" y="45"/>
                    </a:lnTo>
                    <a:lnTo>
                      <a:pt x="211" y="39"/>
                    </a:lnTo>
                    <a:lnTo>
                      <a:pt x="217" y="33"/>
                    </a:lnTo>
                    <a:lnTo>
                      <a:pt x="222" y="28"/>
                    </a:lnTo>
                    <a:lnTo>
                      <a:pt x="232" y="22"/>
                    </a:lnTo>
                    <a:lnTo>
                      <a:pt x="241" y="22"/>
                    </a:lnTo>
                    <a:lnTo>
                      <a:pt x="247" y="25"/>
                    </a:lnTo>
                    <a:lnTo>
                      <a:pt x="252" y="28"/>
                    </a:lnTo>
                    <a:lnTo>
                      <a:pt x="254" y="28"/>
                    </a:lnTo>
                    <a:lnTo>
                      <a:pt x="257" y="27"/>
                    </a:lnTo>
                    <a:lnTo>
                      <a:pt x="262" y="22"/>
                    </a:lnTo>
                    <a:lnTo>
                      <a:pt x="268" y="18"/>
                    </a:lnTo>
                    <a:lnTo>
                      <a:pt x="274" y="13"/>
                    </a:lnTo>
                    <a:lnTo>
                      <a:pt x="281" y="9"/>
                    </a:lnTo>
                    <a:lnTo>
                      <a:pt x="288" y="4"/>
                    </a:lnTo>
                    <a:lnTo>
                      <a:pt x="297" y="1"/>
                    </a:lnTo>
                    <a:lnTo>
                      <a:pt x="305" y="0"/>
                    </a:lnTo>
                    <a:lnTo>
                      <a:pt x="311" y="1"/>
                    </a:lnTo>
                    <a:lnTo>
                      <a:pt x="316" y="4"/>
                    </a:lnTo>
                    <a:lnTo>
                      <a:pt x="321" y="7"/>
                    </a:lnTo>
                    <a:lnTo>
                      <a:pt x="324" y="10"/>
                    </a:lnTo>
                    <a:lnTo>
                      <a:pt x="327" y="15"/>
                    </a:lnTo>
                    <a:lnTo>
                      <a:pt x="328" y="19"/>
                    </a:lnTo>
                    <a:lnTo>
                      <a:pt x="329" y="22"/>
                    </a:lnTo>
                    <a:lnTo>
                      <a:pt x="331" y="28"/>
                    </a:lnTo>
                    <a:lnTo>
                      <a:pt x="332" y="37"/>
                    </a:lnTo>
                    <a:lnTo>
                      <a:pt x="336" y="45"/>
                    </a:lnTo>
                    <a:lnTo>
                      <a:pt x="344" y="49"/>
                    </a:lnTo>
                    <a:lnTo>
                      <a:pt x="350" y="48"/>
                    </a:lnTo>
                    <a:lnTo>
                      <a:pt x="354" y="42"/>
                    </a:lnTo>
                    <a:lnTo>
                      <a:pt x="358" y="36"/>
                    </a:lnTo>
                    <a:lnTo>
                      <a:pt x="364" y="33"/>
                    </a:lnTo>
                    <a:lnTo>
                      <a:pt x="372" y="31"/>
                    </a:lnTo>
                    <a:lnTo>
                      <a:pt x="376" y="28"/>
                    </a:lnTo>
                    <a:lnTo>
                      <a:pt x="380" y="25"/>
                    </a:lnTo>
                    <a:lnTo>
                      <a:pt x="388" y="24"/>
                    </a:lnTo>
                    <a:lnTo>
                      <a:pt x="397" y="27"/>
                    </a:lnTo>
                    <a:lnTo>
                      <a:pt x="402" y="34"/>
                    </a:lnTo>
                    <a:lnTo>
                      <a:pt x="405" y="45"/>
                    </a:lnTo>
                    <a:lnTo>
                      <a:pt x="404" y="54"/>
                    </a:lnTo>
                    <a:lnTo>
                      <a:pt x="402" y="58"/>
                    </a:lnTo>
                    <a:lnTo>
                      <a:pt x="400" y="64"/>
                    </a:lnTo>
                    <a:lnTo>
                      <a:pt x="399" y="70"/>
                    </a:lnTo>
                    <a:lnTo>
                      <a:pt x="400" y="75"/>
                    </a:lnTo>
                    <a:lnTo>
                      <a:pt x="403" y="79"/>
                    </a:lnTo>
                    <a:lnTo>
                      <a:pt x="406" y="87"/>
                    </a:lnTo>
                    <a:lnTo>
                      <a:pt x="407" y="94"/>
                    </a:lnTo>
                    <a:lnTo>
                      <a:pt x="402" y="100"/>
                    </a:lnTo>
                    <a:lnTo>
                      <a:pt x="399" y="108"/>
                    </a:lnTo>
                    <a:lnTo>
                      <a:pt x="403" y="121"/>
                    </a:lnTo>
                    <a:lnTo>
                      <a:pt x="412" y="136"/>
                    </a:lnTo>
                    <a:lnTo>
                      <a:pt x="418" y="148"/>
                    </a:lnTo>
                    <a:lnTo>
                      <a:pt x="418" y="150"/>
                    </a:lnTo>
                    <a:lnTo>
                      <a:pt x="419" y="153"/>
                    </a:lnTo>
                    <a:lnTo>
                      <a:pt x="417" y="157"/>
                    </a:lnTo>
                    <a:lnTo>
                      <a:pt x="413" y="160"/>
                    </a:lnTo>
                    <a:lnTo>
                      <a:pt x="406" y="162"/>
                    </a:lnTo>
                    <a:lnTo>
                      <a:pt x="398" y="165"/>
                    </a:lnTo>
                    <a:lnTo>
                      <a:pt x="389" y="168"/>
                    </a:lnTo>
                    <a:lnTo>
                      <a:pt x="381" y="17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2"/>
              <p:cNvSpPr>
                <a:spLocks/>
              </p:cNvSpPr>
              <p:nvPr/>
            </p:nvSpPr>
            <p:spPr bwMode="auto">
              <a:xfrm>
                <a:off x="5157" y="2423"/>
                <a:ext cx="238" cy="135"/>
              </a:xfrm>
              <a:custGeom>
                <a:avLst/>
                <a:gdLst>
                  <a:gd name="T0" fmla="*/ 69 w 238"/>
                  <a:gd name="T1" fmla="*/ 1 h 270"/>
                  <a:gd name="T2" fmla="*/ 78 w 238"/>
                  <a:gd name="T3" fmla="*/ 1 h 270"/>
                  <a:gd name="T4" fmla="*/ 89 w 238"/>
                  <a:gd name="T5" fmla="*/ 1 h 270"/>
                  <a:gd name="T6" fmla="*/ 99 w 238"/>
                  <a:gd name="T7" fmla="*/ 1 h 270"/>
                  <a:gd name="T8" fmla="*/ 102 w 238"/>
                  <a:gd name="T9" fmla="*/ 1 h 270"/>
                  <a:gd name="T10" fmla="*/ 102 w 238"/>
                  <a:gd name="T11" fmla="*/ 1 h 270"/>
                  <a:gd name="T12" fmla="*/ 97 w 238"/>
                  <a:gd name="T13" fmla="*/ 1 h 270"/>
                  <a:gd name="T14" fmla="*/ 98 w 238"/>
                  <a:gd name="T15" fmla="*/ 1 h 270"/>
                  <a:gd name="T16" fmla="*/ 106 w 238"/>
                  <a:gd name="T17" fmla="*/ 1 h 270"/>
                  <a:gd name="T18" fmla="*/ 115 w 238"/>
                  <a:gd name="T19" fmla="*/ 1 h 270"/>
                  <a:gd name="T20" fmla="*/ 121 w 238"/>
                  <a:gd name="T21" fmla="*/ 1 h 270"/>
                  <a:gd name="T22" fmla="*/ 136 w 238"/>
                  <a:gd name="T23" fmla="*/ 1 h 270"/>
                  <a:gd name="T24" fmla="*/ 146 w 238"/>
                  <a:gd name="T25" fmla="*/ 1 h 270"/>
                  <a:gd name="T26" fmla="*/ 154 w 238"/>
                  <a:gd name="T27" fmla="*/ 1 h 270"/>
                  <a:gd name="T28" fmla="*/ 164 w 238"/>
                  <a:gd name="T29" fmla="*/ 1 h 270"/>
                  <a:gd name="T30" fmla="*/ 174 w 238"/>
                  <a:gd name="T31" fmla="*/ 1 h 270"/>
                  <a:gd name="T32" fmla="*/ 184 w 238"/>
                  <a:gd name="T33" fmla="*/ 1 h 270"/>
                  <a:gd name="T34" fmla="*/ 195 w 238"/>
                  <a:gd name="T35" fmla="*/ 1 h 270"/>
                  <a:gd name="T36" fmla="*/ 202 w 238"/>
                  <a:gd name="T37" fmla="*/ 1 h 270"/>
                  <a:gd name="T38" fmla="*/ 211 w 238"/>
                  <a:gd name="T39" fmla="*/ 1 h 270"/>
                  <a:gd name="T40" fmla="*/ 223 w 238"/>
                  <a:gd name="T41" fmla="*/ 1 h 270"/>
                  <a:gd name="T42" fmla="*/ 234 w 238"/>
                  <a:gd name="T43" fmla="*/ 1 h 270"/>
                  <a:gd name="T44" fmla="*/ 232 w 238"/>
                  <a:gd name="T45" fmla="*/ 1 h 270"/>
                  <a:gd name="T46" fmla="*/ 234 w 238"/>
                  <a:gd name="T47" fmla="*/ 1 h 270"/>
                  <a:gd name="T48" fmla="*/ 238 w 238"/>
                  <a:gd name="T49" fmla="*/ 1 h 270"/>
                  <a:gd name="T50" fmla="*/ 225 w 238"/>
                  <a:gd name="T51" fmla="*/ 1 h 270"/>
                  <a:gd name="T52" fmla="*/ 197 w 238"/>
                  <a:gd name="T53" fmla="*/ 1 h 270"/>
                  <a:gd name="T54" fmla="*/ 191 w 238"/>
                  <a:gd name="T55" fmla="*/ 1 h 270"/>
                  <a:gd name="T56" fmla="*/ 196 w 238"/>
                  <a:gd name="T57" fmla="*/ 1 h 270"/>
                  <a:gd name="T58" fmla="*/ 201 w 238"/>
                  <a:gd name="T59" fmla="*/ 1 h 270"/>
                  <a:gd name="T60" fmla="*/ 199 w 238"/>
                  <a:gd name="T61" fmla="*/ 1 h 270"/>
                  <a:gd name="T62" fmla="*/ 196 w 238"/>
                  <a:gd name="T63" fmla="*/ 1 h 270"/>
                  <a:gd name="T64" fmla="*/ 188 w 238"/>
                  <a:gd name="T65" fmla="*/ 1 h 270"/>
                  <a:gd name="T66" fmla="*/ 174 w 238"/>
                  <a:gd name="T67" fmla="*/ 1 h 270"/>
                  <a:gd name="T68" fmla="*/ 156 w 238"/>
                  <a:gd name="T69" fmla="*/ 1 h 270"/>
                  <a:gd name="T70" fmla="*/ 142 w 238"/>
                  <a:gd name="T71" fmla="*/ 1 h 270"/>
                  <a:gd name="T72" fmla="*/ 133 w 238"/>
                  <a:gd name="T73" fmla="*/ 1 h 270"/>
                  <a:gd name="T74" fmla="*/ 124 w 238"/>
                  <a:gd name="T75" fmla="*/ 1 h 270"/>
                  <a:gd name="T76" fmla="*/ 115 w 238"/>
                  <a:gd name="T77" fmla="*/ 1 h 270"/>
                  <a:gd name="T78" fmla="*/ 105 w 238"/>
                  <a:gd name="T79" fmla="*/ 1 h 270"/>
                  <a:gd name="T80" fmla="*/ 98 w 238"/>
                  <a:gd name="T81" fmla="*/ 1 h 270"/>
                  <a:gd name="T82" fmla="*/ 94 w 238"/>
                  <a:gd name="T83" fmla="*/ 1 h 270"/>
                  <a:gd name="T84" fmla="*/ 85 w 238"/>
                  <a:gd name="T85" fmla="*/ 1 h 270"/>
                  <a:gd name="T86" fmla="*/ 72 w 238"/>
                  <a:gd name="T87" fmla="*/ 1 h 270"/>
                  <a:gd name="T88" fmla="*/ 53 w 238"/>
                  <a:gd name="T89" fmla="*/ 1 h 270"/>
                  <a:gd name="T90" fmla="*/ 41 w 238"/>
                  <a:gd name="T91" fmla="*/ 1 h 270"/>
                  <a:gd name="T92" fmla="*/ 32 w 238"/>
                  <a:gd name="T93" fmla="*/ 1 h 270"/>
                  <a:gd name="T94" fmla="*/ 22 w 238"/>
                  <a:gd name="T95" fmla="*/ 1 h 270"/>
                  <a:gd name="T96" fmla="*/ 10 w 238"/>
                  <a:gd name="T97" fmla="*/ 1 h 270"/>
                  <a:gd name="T98" fmla="*/ 1 w 238"/>
                  <a:gd name="T99" fmla="*/ 1 h 270"/>
                  <a:gd name="T100" fmla="*/ 2 w 238"/>
                  <a:gd name="T101" fmla="*/ 1 h 270"/>
                  <a:gd name="T102" fmla="*/ 13 w 238"/>
                  <a:gd name="T103" fmla="*/ 1 h 270"/>
                  <a:gd name="T104" fmla="*/ 14 w 238"/>
                  <a:gd name="T105" fmla="*/ 1 h 270"/>
                  <a:gd name="T106" fmla="*/ 16 w 238"/>
                  <a:gd name="T107" fmla="*/ 1 h 270"/>
                  <a:gd name="T108" fmla="*/ 28 w 238"/>
                  <a:gd name="T109" fmla="*/ 1 h 270"/>
                  <a:gd name="T110" fmla="*/ 42 w 238"/>
                  <a:gd name="T111" fmla="*/ 1 h 270"/>
                  <a:gd name="T112" fmla="*/ 55 w 238"/>
                  <a:gd name="T113" fmla="*/ 1 h 270"/>
                  <a:gd name="T114" fmla="*/ 63 w 238"/>
                  <a:gd name="T115" fmla="*/ 1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8"/>
                  <a:gd name="T175" fmla="*/ 0 h 270"/>
                  <a:gd name="T176" fmla="*/ 238 w 2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8" h="270">
                    <a:moveTo>
                      <a:pt x="64" y="231"/>
                    </a:moveTo>
                    <a:lnTo>
                      <a:pt x="69" y="238"/>
                    </a:lnTo>
                    <a:lnTo>
                      <a:pt x="74" y="240"/>
                    </a:lnTo>
                    <a:lnTo>
                      <a:pt x="78" y="235"/>
                    </a:lnTo>
                    <a:lnTo>
                      <a:pt x="83" y="226"/>
                    </a:lnTo>
                    <a:lnTo>
                      <a:pt x="89" y="217"/>
                    </a:lnTo>
                    <a:lnTo>
                      <a:pt x="95" y="213"/>
                    </a:lnTo>
                    <a:lnTo>
                      <a:pt x="99" y="210"/>
                    </a:lnTo>
                    <a:lnTo>
                      <a:pt x="102" y="210"/>
                    </a:lnTo>
                    <a:lnTo>
                      <a:pt x="102" y="214"/>
                    </a:lnTo>
                    <a:lnTo>
                      <a:pt x="103" y="225"/>
                    </a:lnTo>
                    <a:lnTo>
                      <a:pt x="102" y="235"/>
                    </a:lnTo>
                    <a:lnTo>
                      <a:pt x="99" y="241"/>
                    </a:lnTo>
                    <a:lnTo>
                      <a:pt x="97" y="246"/>
                    </a:lnTo>
                    <a:lnTo>
                      <a:pt x="96" y="252"/>
                    </a:lnTo>
                    <a:lnTo>
                      <a:pt x="98" y="258"/>
                    </a:lnTo>
                    <a:lnTo>
                      <a:pt x="103" y="261"/>
                    </a:lnTo>
                    <a:lnTo>
                      <a:pt x="106" y="261"/>
                    </a:lnTo>
                    <a:lnTo>
                      <a:pt x="110" y="262"/>
                    </a:lnTo>
                    <a:lnTo>
                      <a:pt x="115" y="265"/>
                    </a:lnTo>
                    <a:lnTo>
                      <a:pt x="118" y="270"/>
                    </a:lnTo>
                    <a:lnTo>
                      <a:pt x="121" y="267"/>
                    </a:lnTo>
                    <a:lnTo>
                      <a:pt x="128" y="261"/>
                    </a:lnTo>
                    <a:lnTo>
                      <a:pt x="136" y="256"/>
                    </a:lnTo>
                    <a:lnTo>
                      <a:pt x="143" y="256"/>
                    </a:lnTo>
                    <a:lnTo>
                      <a:pt x="146" y="258"/>
                    </a:lnTo>
                    <a:lnTo>
                      <a:pt x="149" y="259"/>
                    </a:lnTo>
                    <a:lnTo>
                      <a:pt x="154" y="259"/>
                    </a:lnTo>
                    <a:lnTo>
                      <a:pt x="159" y="259"/>
                    </a:lnTo>
                    <a:lnTo>
                      <a:pt x="164" y="259"/>
                    </a:lnTo>
                    <a:lnTo>
                      <a:pt x="170" y="259"/>
                    </a:lnTo>
                    <a:lnTo>
                      <a:pt x="174" y="256"/>
                    </a:lnTo>
                    <a:lnTo>
                      <a:pt x="177" y="253"/>
                    </a:lnTo>
                    <a:lnTo>
                      <a:pt x="184" y="247"/>
                    </a:lnTo>
                    <a:lnTo>
                      <a:pt x="189" y="246"/>
                    </a:lnTo>
                    <a:lnTo>
                      <a:pt x="195" y="247"/>
                    </a:lnTo>
                    <a:lnTo>
                      <a:pt x="198" y="247"/>
                    </a:lnTo>
                    <a:lnTo>
                      <a:pt x="202" y="244"/>
                    </a:lnTo>
                    <a:lnTo>
                      <a:pt x="206" y="238"/>
                    </a:lnTo>
                    <a:lnTo>
                      <a:pt x="211" y="235"/>
                    </a:lnTo>
                    <a:lnTo>
                      <a:pt x="216" y="234"/>
                    </a:lnTo>
                    <a:lnTo>
                      <a:pt x="223" y="232"/>
                    </a:lnTo>
                    <a:lnTo>
                      <a:pt x="229" y="225"/>
                    </a:lnTo>
                    <a:lnTo>
                      <a:pt x="234" y="213"/>
                    </a:lnTo>
                    <a:lnTo>
                      <a:pt x="233" y="199"/>
                    </a:lnTo>
                    <a:lnTo>
                      <a:pt x="232" y="193"/>
                    </a:lnTo>
                    <a:lnTo>
                      <a:pt x="233" y="184"/>
                    </a:lnTo>
                    <a:lnTo>
                      <a:pt x="234" y="177"/>
                    </a:lnTo>
                    <a:lnTo>
                      <a:pt x="236" y="171"/>
                    </a:lnTo>
                    <a:lnTo>
                      <a:pt x="238" y="160"/>
                    </a:lnTo>
                    <a:lnTo>
                      <a:pt x="235" y="145"/>
                    </a:lnTo>
                    <a:lnTo>
                      <a:pt x="225" y="135"/>
                    </a:lnTo>
                    <a:lnTo>
                      <a:pt x="210" y="132"/>
                    </a:lnTo>
                    <a:lnTo>
                      <a:pt x="197" y="132"/>
                    </a:lnTo>
                    <a:lnTo>
                      <a:pt x="191" y="129"/>
                    </a:lnTo>
                    <a:lnTo>
                      <a:pt x="191" y="126"/>
                    </a:lnTo>
                    <a:lnTo>
                      <a:pt x="194" y="123"/>
                    </a:lnTo>
                    <a:lnTo>
                      <a:pt x="196" y="120"/>
                    </a:lnTo>
                    <a:lnTo>
                      <a:pt x="199" y="114"/>
                    </a:lnTo>
                    <a:lnTo>
                      <a:pt x="201" y="106"/>
                    </a:lnTo>
                    <a:lnTo>
                      <a:pt x="200" y="96"/>
                    </a:lnTo>
                    <a:lnTo>
                      <a:pt x="199" y="90"/>
                    </a:lnTo>
                    <a:lnTo>
                      <a:pt x="197" y="85"/>
                    </a:lnTo>
                    <a:lnTo>
                      <a:pt x="196" y="79"/>
                    </a:lnTo>
                    <a:lnTo>
                      <a:pt x="193" y="73"/>
                    </a:lnTo>
                    <a:lnTo>
                      <a:pt x="188" y="67"/>
                    </a:lnTo>
                    <a:lnTo>
                      <a:pt x="183" y="61"/>
                    </a:lnTo>
                    <a:lnTo>
                      <a:pt x="174" y="57"/>
                    </a:lnTo>
                    <a:lnTo>
                      <a:pt x="163" y="52"/>
                    </a:lnTo>
                    <a:lnTo>
                      <a:pt x="156" y="48"/>
                    </a:lnTo>
                    <a:lnTo>
                      <a:pt x="148" y="39"/>
                    </a:lnTo>
                    <a:lnTo>
                      <a:pt x="142" y="30"/>
                    </a:lnTo>
                    <a:lnTo>
                      <a:pt x="136" y="24"/>
                    </a:lnTo>
                    <a:lnTo>
                      <a:pt x="133" y="23"/>
                    </a:lnTo>
                    <a:lnTo>
                      <a:pt x="129" y="21"/>
                    </a:lnTo>
                    <a:lnTo>
                      <a:pt x="124" y="20"/>
                    </a:lnTo>
                    <a:lnTo>
                      <a:pt x="120" y="20"/>
                    </a:lnTo>
                    <a:lnTo>
                      <a:pt x="115" y="21"/>
                    </a:lnTo>
                    <a:lnTo>
                      <a:pt x="109" y="24"/>
                    </a:lnTo>
                    <a:lnTo>
                      <a:pt x="105" y="29"/>
                    </a:lnTo>
                    <a:lnTo>
                      <a:pt x="99" y="36"/>
                    </a:lnTo>
                    <a:lnTo>
                      <a:pt x="98" y="35"/>
                    </a:lnTo>
                    <a:lnTo>
                      <a:pt x="97" y="30"/>
                    </a:lnTo>
                    <a:lnTo>
                      <a:pt x="94" y="24"/>
                    </a:lnTo>
                    <a:lnTo>
                      <a:pt x="91" y="18"/>
                    </a:lnTo>
                    <a:lnTo>
                      <a:pt x="85" y="12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65" y="0"/>
                    </a:lnTo>
                    <a:lnTo>
                      <a:pt x="53" y="3"/>
                    </a:lnTo>
                    <a:lnTo>
                      <a:pt x="46" y="12"/>
                    </a:lnTo>
                    <a:lnTo>
                      <a:pt x="41" y="21"/>
                    </a:lnTo>
                    <a:lnTo>
                      <a:pt x="37" y="27"/>
                    </a:lnTo>
                    <a:lnTo>
                      <a:pt x="32" y="29"/>
                    </a:lnTo>
                    <a:lnTo>
                      <a:pt x="27" y="30"/>
                    </a:lnTo>
                    <a:lnTo>
                      <a:pt x="22" y="32"/>
                    </a:lnTo>
                    <a:lnTo>
                      <a:pt x="15" y="35"/>
                    </a:lnTo>
                    <a:lnTo>
                      <a:pt x="10" y="39"/>
                    </a:lnTo>
                    <a:lnTo>
                      <a:pt x="4" y="46"/>
                    </a:lnTo>
                    <a:lnTo>
                      <a:pt x="1" y="58"/>
                    </a:lnTo>
                    <a:lnTo>
                      <a:pt x="0" y="73"/>
                    </a:lnTo>
                    <a:lnTo>
                      <a:pt x="2" y="85"/>
                    </a:lnTo>
                    <a:lnTo>
                      <a:pt x="7" y="97"/>
                    </a:lnTo>
                    <a:lnTo>
                      <a:pt x="13" y="106"/>
                    </a:lnTo>
                    <a:lnTo>
                      <a:pt x="15" y="114"/>
                    </a:lnTo>
                    <a:lnTo>
                      <a:pt x="14" y="123"/>
                    </a:lnTo>
                    <a:lnTo>
                      <a:pt x="14" y="135"/>
                    </a:lnTo>
                    <a:lnTo>
                      <a:pt x="16" y="148"/>
                    </a:lnTo>
                    <a:lnTo>
                      <a:pt x="23" y="162"/>
                    </a:lnTo>
                    <a:lnTo>
                      <a:pt x="28" y="168"/>
                    </a:lnTo>
                    <a:lnTo>
                      <a:pt x="36" y="174"/>
                    </a:lnTo>
                    <a:lnTo>
                      <a:pt x="42" y="180"/>
                    </a:lnTo>
                    <a:lnTo>
                      <a:pt x="49" y="187"/>
                    </a:lnTo>
                    <a:lnTo>
                      <a:pt x="55" y="195"/>
                    </a:lnTo>
                    <a:lnTo>
                      <a:pt x="59" y="205"/>
                    </a:lnTo>
                    <a:lnTo>
                      <a:pt x="63" y="217"/>
                    </a:lnTo>
                    <a:lnTo>
                      <a:pt x="64" y="2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13"/>
              <p:cNvSpPr>
                <a:spLocks/>
              </p:cNvSpPr>
              <p:nvPr/>
            </p:nvSpPr>
            <p:spPr bwMode="auto">
              <a:xfrm>
                <a:off x="5448" y="2219"/>
                <a:ext cx="82" cy="35"/>
              </a:xfrm>
              <a:custGeom>
                <a:avLst/>
                <a:gdLst>
                  <a:gd name="T0" fmla="*/ 82 w 82"/>
                  <a:gd name="T1" fmla="*/ 1 h 69"/>
                  <a:gd name="T2" fmla="*/ 76 w 82"/>
                  <a:gd name="T3" fmla="*/ 1 h 69"/>
                  <a:gd name="T4" fmla="*/ 69 w 82"/>
                  <a:gd name="T5" fmla="*/ 1 h 69"/>
                  <a:gd name="T6" fmla="*/ 63 w 82"/>
                  <a:gd name="T7" fmla="*/ 1 h 69"/>
                  <a:gd name="T8" fmla="*/ 59 w 82"/>
                  <a:gd name="T9" fmla="*/ 1 h 69"/>
                  <a:gd name="T10" fmla="*/ 57 w 82"/>
                  <a:gd name="T11" fmla="*/ 1 h 69"/>
                  <a:gd name="T12" fmla="*/ 59 w 82"/>
                  <a:gd name="T13" fmla="*/ 1 h 69"/>
                  <a:gd name="T14" fmla="*/ 61 w 82"/>
                  <a:gd name="T15" fmla="*/ 1 h 69"/>
                  <a:gd name="T16" fmla="*/ 62 w 82"/>
                  <a:gd name="T17" fmla="*/ 1 h 69"/>
                  <a:gd name="T18" fmla="*/ 59 w 82"/>
                  <a:gd name="T19" fmla="*/ 1 h 69"/>
                  <a:gd name="T20" fmla="*/ 51 w 82"/>
                  <a:gd name="T21" fmla="*/ 1 h 69"/>
                  <a:gd name="T22" fmla="*/ 41 w 82"/>
                  <a:gd name="T23" fmla="*/ 1 h 69"/>
                  <a:gd name="T24" fmla="*/ 33 w 82"/>
                  <a:gd name="T25" fmla="*/ 1 h 69"/>
                  <a:gd name="T26" fmla="*/ 26 w 82"/>
                  <a:gd name="T27" fmla="*/ 1 h 69"/>
                  <a:gd name="T28" fmla="*/ 20 w 82"/>
                  <a:gd name="T29" fmla="*/ 1 h 69"/>
                  <a:gd name="T30" fmla="*/ 12 w 82"/>
                  <a:gd name="T31" fmla="*/ 1 h 69"/>
                  <a:gd name="T32" fmla="*/ 5 w 82"/>
                  <a:gd name="T33" fmla="*/ 1 h 69"/>
                  <a:gd name="T34" fmla="*/ 4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4 w 82"/>
                  <a:gd name="T41" fmla="*/ 1 h 69"/>
                  <a:gd name="T42" fmla="*/ 10 w 82"/>
                  <a:gd name="T43" fmla="*/ 1 h 69"/>
                  <a:gd name="T44" fmla="*/ 14 w 82"/>
                  <a:gd name="T45" fmla="*/ 1 h 69"/>
                  <a:gd name="T46" fmla="*/ 18 w 82"/>
                  <a:gd name="T47" fmla="*/ 1 h 69"/>
                  <a:gd name="T48" fmla="*/ 23 w 82"/>
                  <a:gd name="T49" fmla="*/ 1 h 69"/>
                  <a:gd name="T50" fmla="*/ 30 w 82"/>
                  <a:gd name="T51" fmla="*/ 1 h 69"/>
                  <a:gd name="T52" fmla="*/ 39 w 82"/>
                  <a:gd name="T53" fmla="*/ 1 h 69"/>
                  <a:gd name="T54" fmla="*/ 48 w 82"/>
                  <a:gd name="T55" fmla="*/ 1 h 69"/>
                  <a:gd name="T56" fmla="*/ 52 w 82"/>
                  <a:gd name="T57" fmla="*/ 1 h 69"/>
                  <a:gd name="T58" fmla="*/ 52 w 82"/>
                  <a:gd name="T59" fmla="*/ 1 h 69"/>
                  <a:gd name="T60" fmla="*/ 49 w 82"/>
                  <a:gd name="T61" fmla="*/ 1 h 69"/>
                  <a:gd name="T62" fmla="*/ 48 w 82"/>
                  <a:gd name="T63" fmla="*/ 1 h 69"/>
                  <a:gd name="T64" fmla="*/ 49 w 82"/>
                  <a:gd name="T65" fmla="*/ 1 h 69"/>
                  <a:gd name="T66" fmla="*/ 53 w 82"/>
                  <a:gd name="T67" fmla="*/ 1 h 69"/>
                  <a:gd name="T68" fmla="*/ 57 w 82"/>
                  <a:gd name="T69" fmla="*/ 0 h 69"/>
                  <a:gd name="T70" fmla="*/ 61 w 82"/>
                  <a:gd name="T71" fmla="*/ 0 h 69"/>
                  <a:gd name="T72" fmla="*/ 64 w 82"/>
                  <a:gd name="T73" fmla="*/ 1 h 69"/>
                  <a:gd name="T74" fmla="*/ 68 w 82"/>
                  <a:gd name="T75" fmla="*/ 1 h 69"/>
                  <a:gd name="T76" fmla="*/ 73 w 82"/>
                  <a:gd name="T77" fmla="*/ 1 h 69"/>
                  <a:gd name="T78" fmla="*/ 77 w 82"/>
                  <a:gd name="T79" fmla="*/ 1 h 69"/>
                  <a:gd name="T80" fmla="*/ 82 w 82"/>
                  <a:gd name="T81" fmla="*/ 1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69"/>
                  <a:gd name="T125" fmla="*/ 82 w 82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69">
                    <a:moveTo>
                      <a:pt x="82" y="20"/>
                    </a:moveTo>
                    <a:lnTo>
                      <a:pt x="76" y="20"/>
                    </a:lnTo>
                    <a:lnTo>
                      <a:pt x="69" y="17"/>
                    </a:lnTo>
                    <a:lnTo>
                      <a:pt x="63" y="12"/>
                    </a:lnTo>
                    <a:lnTo>
                      <a:pt x="59" y="11"/>
                    </a:lnTo>
                    <a:lnTo>
                      <a:pt x="57" y="14"/>
                    </a:lnTo>
                    <a:lnTo>
                      <a:pt x="59" y="18"/>
                    </a:lnTo>
                    <a:lnTo>
                      <a:pt x="61" y="26"/>
                    </a:lnTo>
                    <a:lnTo>
                      <a:pt x="62" y="32"/>
                    </a:lnTo>
                    <a:lnTo>
                      <a:pt x="59" y="42"/>
                    </a:lnTo>
                    <a:lnTo>
                      <a:pt x="51" y="50"/>
                    </a:lnTo>
                    <a:lnTo>
                      <a:pt x="41" y="51"/>
                    </a:lnTo>
                    <a:lnTo>
                      <a:pt x="33" y="51"/>
                    </a:lnTo>
                    <a:lnTo>
                      <a:pt x="26" y="50"/>
                    </a:lnTo>
                    <a:lnTo>
                      <a:pt x="20" y="53"/>
                    </a:lnTo>
                    <a:lnTo>
                      <a:pt x="12" y="59"/>
                    </a:lnTo>
                    <a:lnTo>
                      <a:pt x="5" y="69"/>
                    </a:lnTo>
                    <a:lnTo>
                      <a:pt x="4" y="69"/>
                    </a:lnTo>
                    <a:lnTo>
                      <a:pt x="1" y="69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3"/>
                    </a:lnTo>
                    <a:lnTo>
                      <a:pt x="14" y="48"/>
                    </a:lnTo>
                    <a:lnTo>
                      <a:pt x="18" y="45"/>
                    </a:lnTo>
                    <a:lnTo>
                      <a:pt x="23" y="44"/>
                    </a:lnTo>
                    <a:lnTo>
                      <a:pt x="30" y="45"/>
                    </a:lnTo>
                    <a:lnTo>
                      <a:pt x="39" y="47"/>
                    </a:lnTo>
                    <a:lnTo>
                      <a:pt x="48" y="45"/>
                    </a:lnTo>
                    <a:lnTo>
                      <a:pt x="52" y="38"/>
                    </a:lnTo>
                    <a:lnTo>
                      <a:pt x="52" y="29"/>
                    </a:lnTo>
                    <a:lnTo>
                      <a:pt x="49" y="20"/>
                    </a:lnTo>
                    <a:lnTo>
                      <a:pt x="48" y="12"/>
                    </a:lnTo>
                    <a:lnTo>
                      <a:pt x="49" y="6"/>
                    </a:lnTo>
                    <a:lnTo>
                      <a:pt x="53" y="2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8" y="6"/>
                    </a:lnTo>
                    <a:lnTo>
                      <a:pt x="73" y="11"/>
                    </a:lnTo>
                    <a:lnTo>
                      <a:pt x="77" y="15"/>
                    </a:lnTo>
                    <a:lnTo>
                      <a:pt x="8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Freeform 14"/>
              <p:cNvSpPr>
                <a:spLocks/>
              </p:cNvSpPr>
              <p:nvPr/>
            </p:nvSpPr>
            <p:spPr bwMode="auto">
              <a:xfrm>
                <a:off x="5383" y="2152"/>
                <a:ext cx="161" cy="65"/>
              </a:xfrm>
              <a:custGeom>
                <a:avLst/>
                <a:gdLst>
                  <a:gd name="T0" fmla="*/ 140 w 161"/>
                  <a:gd name="T1" fmla="*/ 1 h 129"/>
                  <a:gd name="T2" fmla="*/ 146 w 161"/>
                  <a:gd name="T3" fmla="*/ 1 h 129"/>
                  <a:gd name="T4" fmla="*/ 148 w 161"/>
                  <a:gd name="T5" fmla="*/ 1 h 129"/>
                  <a:gd name="T6" fmla="*/ 133 w 161"/>
                  <a:gd name="T7" fmla="*/ 1 h 129"/>
                  <a:gd name="T8" fmla="*/ 124 w 161"/>
                  <a:gd name="T9" fmla="*/ 1 h 129"/>
                  <a:gd name="T10" fmla="*/ 112 w 161"/>
                  <a:gd name="T11" fmla="*/ 1 h 129"/>
                  <a:gd name="T12" fmla="*/ 98 w 161"/>
                  <a:gd name="T13" fmla="*/ 1 h 129"/>
                  <a:gd name="T14" fmla="*/ 83 w 161"/>
                  <a:gd name="T15" fmla="*/ 1 h 129"/>
                  <a:gd name="T16" fmla="*/ 73 w 161"/>
                  <a:gd name="T17" fmla="*/ 1 h 129"/>
                  <a:gd name="T18" fmla="*/ 61 w 161"/>
                  <a:gd name="T19" fmla="*/ 1 h 129"/>
                  <a:gd name="T20" fmla="*/ 50 w 161"/>
                  <a:gd name="T21" fmla="*/ 1 h 129"/>
                  <a:gd name="T22" fmla="*/ 40 w 161"/>
                  <a:gd name="T23" fmla="*/ 1 h 129"/>
                  <a:gd name="T24" fmla="*/ 29 w 161"/>
                  <a:gd name="T25" fmla="*/ 1 h 129"/>
                  <a:gd name="T26" fmla="*/ 21 w 161"/>
                  <a:gd name="T27" fmla="*/ 1 h 129"/>
                  <a:gd name="T28" fmla="*/ 13 w 161"/>
                  <a:gd name="T29" fmla="*/ 1 h 129"/>
                  <a:gd name="T30" fmla="*/ 2 w 161"/>
                  <a:gd name="T31" fmla="*/ 1 h 129"/>
                  <a:gd name="T32" fmla="*/ 3 w 161"/>
                  <a:gd name="T33" fmla="*/ 1 h 129"/>
                  <a:gd name="T34" fmla="*/ 16 w 161"/>
                  <a:gd name="T35" fmla="*/ 1 h 129"/>
                  <a:gd name="T36" fmla="*/ 32 w 161"/>
                  <a:gd name="T37" fmla="*/ 1 h 129"/>
                  <a:gd name="T38" fmla="*/ 42 w 161"/>
                  <a:gd name="T39" fmla="*/ 1 h 129"/>
                  <a:gd name="T40" fmla="*/ 41 w 161"/>
                  <a:gd name="T41" fmla="*/ 1 h 129"/>
                  <a:gd name="T42" fmla="*/ 29 w 161"/>
                  <a:gd name="T43" fmla="*/ 1 h 129"/>
                  <a:gd name="T44" fmla="*/ 15 w 161"/>
                  <a:gd name="T45" fmla="*/ 1 h 129"/>
                  <a:gd name="T46" fmla="*/ 20 w 161"/>
                  <a:gd name="T47" fmla="*/ 1 h 129"/>
                  <a:gd name="T48" fmla="*/ 26 w 161"/>
                  <a:gd name="T49" fmla="*/ 1 h 129"/>
                  <a:gd name="T50" fmla="*/ 38 w 161"/>
                  <a:gd name="T51" fmla="*/ 1 h 129"/>
                  <a:gd name="T52" fmla="*/ 49 w 161"/>
                  <a:gd name="T53" fmla="*/ 1 h 129"/>
                  <a:gd name="T54" fmla="*/ 59 w 161"/>
                  <a:gd name="T55" fmla="*/ 1 h 129"/>
                  <a:gd name="T56" fmla="*/ 67 w 161"/>
                  <a:gd name="T57" fmla="*/ 1 h 129"/>
                  <a:gd name="T58" fmla="*/ 74 w 161"/>
                  <a:gd name="T59" fmla="*/ 1 h 129"/>
                  <a:gd name="T60" fmla="*/ 78 w 161"/>
                  <a:gd name="T61" fmla="*/ 1 h 129"/>
                  <a:gd name="T62" fmla="*/ 88 w 161"/>
                  <a:gd name="T63" fmla="*/ 1 h 129"/>
                  <a:gd name="T64" fmla="*/ 101 w 161"/>
                  <a:gd name="T65" fmla="*/ 1 h 129"/>
                  <a:gd name="T66" fmla="*/ 115 w 161"/>
                  <a:gd name="T67" fmla="*/ 0 h 129"/>
                  <a:gd name="T68" fmla="*/ 137 w 161"/>
                  <a:gd name="T69" fmla="*/ 1 h 129"/>
                  <a:gd name="T70" fmla="*/ 154 w 161"/>
                  <a:gd name="T71" fmla="*/ 1 h 129"/>
                  <a:gd name="T72" fmla="*/ 157 w 161"/>
                  <a:gd name="T73" fmla="*/ 1 h 129"/>
                  <a:gd name="T74" fmla="*/ 154 w 161"/>
                  <a:gd name="T75" fmla="*/ 1 h 129"/>
                  <a:gd name="T76" fmla="*/ 148 w 161"/>
                  <a:gd name="T77" fmla="*/ 1 h 129"/>
                  <a:gd name="T78" fmla="*/ 154 w 161"/>
                  <a:gd name="T79" fmla="*/ 1 h 129"/>
                  <a:gd name="T80" fmla="*/ 160 w 161"/>
                  <a:gd name="T81" fmla="*/ 1 h 129"/>
                  <a:gd name="T82" fmla="*/ 161 w 161"/>
                  <a:gd name="T83" fmla="*/ 1 h 129"/>
                  <a:gd name="T84" fmla="*/ 159 w 161"/>
                  <a:gd name="T85" fmla="*/ 1 h 129"/>
                  <a:gd name="T86" fmla="*/ 157 w 161"/>
                  <a:gd name="T87" fmla="*/ 1 h 129"/>
                  <a:gd name="T88" fmla="*/ 156 w 161"/>
                  <a:gd name="T89" fmla="*/ 1 h 129"/>
                  <a:gd name="T90" fmla="*/ 142 w 161"/>
                  <a:gd name="T91" fmla="*/ 1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1"/>
                  <a:gd name="T139" fmla="*/ 0 h 129"/>
                  <a:gd name="T140" fmla="*/ 161 w 161"/>
                  <a:gd name="T141" fmla="*/ 129 h 1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1" h="129">
                    <a:moveTo>
                      <a:pt x="139" y="66"/>
                    </a:moveTo>
                    <a:lnTo>
                      <a:pt x="140" y="57"/>
                    </a:lnTo>
                    <a:lnTo>
                      <a:pt x="143" y="49"/>
                    </a:lnTo>
                    <a:lnTo>
                      <a:pt x="146" y="42"/>
                    </a:lnTo>
                    <a:lnTo>
                      <a:pt x="150" y="33"/>
                    </a:lnTo>
                    <a:lnTo>
                      <a:pt x="148" y="22"/>
                    </a:lnTo>
                    <a:lnTo>
                      <a:pt x="142" y="16"/>
                    </a:lnTo>
                    <a:lnTo>
                      <a:pt x="133" y="12"/>
                    </a:lnTo>
                    <a:lnTo>
                      <a:pt x="127" y="9"/>
                    </a:lnTo>
                    <a:lnTo>
                      <a:pt x="124" y="7"/>
                    </a:lnTo>
                    <a:lnTo>
                      <a:pt x="118" y="7"/>
                    </a:lnTo>
                    <a:lnTo>
                      <a:pt x="112" y="7"/>
                    </a:lnTo>
                    <a:lnTo>
                      <a:pt x="105" y="7"/>
                    </a:lnTo>
                    <a:lnTo>
                      <a:pt x="98" y="7"/>
                    </a:lnTo>
                    <a:lnTo>
                      <a:pt x="90" y="9"/>
                    </a:lnTo>
                    <a:lnTo>
                      <a:pt x="83" y="12"/>
                    </a:lnTo>
                    <a:lnTo>
                      <a:pt x="79" y="15"/>
                    </a:lnTo>
                    <a:lnTo>
                      <a:pt x="73" y="21"/>
                    </a:lnTo>
                    <a:lnTo>
                      <a:pt x="67" y="25"/>
                    </a:lnTo>
                    <a:lnTo>
                      <a:pt x="61" y="28"/>
                    </a:lnTo>
                    <a:lnTo>
                      <a:pt x="54" y="28"/>
                    </a:lnTo>
                    <a:lnTo>
                      <a:pt x="50" y="28"/>
                    </a:lnTo>
                    <a:lnTo>
                      <a:pt x="46" y="30"/>
                    </a:lnTo>
                    <a:lnTo>
                      <a:pt x="40" y="33"/>
                    </a:lnTo>
                    <a:lnTo>
                      <a:pt x="35" y="36"/>
                    </a:lnTo>
                    <a:lnTo>
                      <a:pt x="29" y="40"/>
                    </a:lnTo>
                    <a:lnTo>
                      <a:pt x="25" y="43"/>
                    </a:lnTo>
                    <a:lnTo>
                      <a:pt x="21" y="48"/>
                    </a:lnTo>
                    <a:lnTo>
                      <a:pt x="19" y="51"/>
                    </a:lnTo>
                    <a:lnTo>
                      <a:pt x="13" y="57"/>
                    </a:lnTo>
                    <a:lnTo>
                      <a:pt x="8" y="63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3" y="52"/>
                    </a:lnTo>
                    <a:lnTo>
                      <a:pt x="10" y="37"/>
                    </a:lnTo>
                    <a:lnTo>
                      <a:pt x="16" y="25"/>
                    </a:lnTo>
                    <a:lnTo>
                      <a:pt x="24" y="16"/>
                    </a:lnTo>
                    <a:lnTo>
                      <a:pt x="32" y="9"/>
                    </a:lnTo>
                    <a:lnTo>
                      <a:pt x="38" y="4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7" y="6"/>
                    </a:lnTo>
                    <a:lnTo>
                      <a:pt x="29" y="15"/>
                    </a:lnTo>
                    <a:lnTo>
                      <a:pt x="21" y="27"/>
                    </a:lnTo>
                    <a:lnTo>
                      <a:pt x="15" y="37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32" y="33"/>
                    </a:lnTo>
                    <a:lnTo>
                      <a:pt x="38" y="30"/>
                    </a:lnTo>
                    <a:lnTo>
                      <a:pt x="43" y="28"/>
                    </a:lnTo>
                    <a:lnTo>
                      <a:pt x="49" y="27"/>
                    </a:lnTo>
                    <a:lnTo>
                      <a:pt x="54" y="25"/>
                    </a:lnTo>
                    <a:lnTo>
                      <a:pt x="59" y="24"/>
                    </a:lnTo>
                    <a:lnTo>
                      <a:pt x="62" y="24"/>
                    </a:lnTo>
                    <a:lnTo>
                      <a:pt x="67" y="21"/>
                    </a:lnTo>
                    <a:lnTo>
                      <a:pt x="72" y="16"/>
                    </a:lnTo>
                    <a:lnTo>
                      <a:pt x="74" y="12"/>
                    </a:lnTo>
                    <a:lnTo>
                      <a:pt x="75" y="10"/>
                    </a:lnTo>
                    <a:lnTo>
                      <a:pt x="78" y="9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3"/>
                    </a:lnTo>
                    <a:lnTo>
                      <a:pt x="101" y="1"/>
                    </a:lnTo>
                    <a:lnTo>
                      <a:pt x="107" y="1"/>
                    </a:lnTo>
                    <a:lnTo>
                      <a:pt x="115" y="0"/>
                    </a:lnTo>
                    <a:lnTo>
                      <a:pt x="121" y="0"/>
                    </a:lnTo>
                    <a:lnTo>
                      <a:pt x="137" y="1"/>
                    </a:lnTo>
                    <a:lnTo>
                      <a:pt x="147" y="7"/>
                    </a:lnTo>
                    <a:lnTo>
                      <a:pt x="154" y="16"/>
                    </a:lnTo>
                    <a:lnTo>
                      <a:pt x="157" y="27"/>
                    </a:lnTo>
                    <a:lnTo>
                      <a:pt x="157" y="37"/>
                    </a:lnTo>
                    <a:lnTo>
                      <a:pt x="156" y="48"/>
                    </a:lnTo>
                    <a:lnTo>
                      <a:pt x="154" y="57"/>
                    </a:lnTo>
                    <a:lnTo>
                      <a:pt x="151" y="63"/>
                    </a:lnTo>
                    <a:lnTo>
                      <a:pt x="148" y="73"/>
                    </a:lnTo>
                    <a:lnTo>
                      <a:pt x="151" y="82"/>
                    </a:lnTo>
                    <a:lnTo>
                      <a:pt x="154" y="91"/>
                    </a:lnTo>
                    <a:lnTo>
                      <a:pt x="158" y="97"/>
                    </a:lnTo>
                    <a:lnTo>
                      <a:pt x="160" y="103"/>
                    </a:lnTo>
                    <a:lnTo>
                      <a:pt x="161" y="111"/>
                    </a:lnTo>
                    <a:lnTo>
                      <a:pt x="161" y="120"/>
                    </a:lnTo>
                    <a:lnTo>
                      <a:pt x="160" y="129"/>
                    </a:lnTo>
                    <a:lnTo>
                      <a:pt x="159" y="129"/>
                    </a:lnTo>
                    <a:lnTo>
                      <a:pt x="158" y="129"/>
                    </a:lnTo>
                    <a:lnTo>
                      <a:pt x="157" y="123"/>
                    </a:lnTo>
                    <a:lnTo>
                      <a:pt x="158" y="111"/>
                    </a:lnTo>
                    <a:lnTo>
                      <a:pt x="156" y="99"/>
                    </a:lnTo>
                    <a:lnTo>
                      <a:pt x="148" y="91"/>
                    </a:lnTo>
                    <a:lnTo>
                      <a:pt x="142" y="82"/>
                    </a:lnTo>
                    <a:lnTo>
                      <a:pt x="139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5144" y="2204"/>
                <a:ext cx="186" cy="78"/>
              </a:xfrm>
              <a:custGeom>
                <a:avLst/>
                <a:gdLst>
                  <a:gd name="T0" fmla="*/ 102 w 186"/>
                  <a:gd name="T1" fmla="*/ 1 h 156"/>
                  <a:gd name="T2" fmla="*/ 90 w 186"/>
                  <a:gd name="T3" fmla="*/ 1 h 156"/>
                  <a:gd name="T4" fmla="*/ 87 w 186"/>
                  <a:gd name="T5" fmla="*/ 1 h 156"/>
                  <a:gd name="T6" fmla="*/ 79 w 186"/>
                  <a:gd name="T7" fmla="*/ 1 h 156"/>
                  <a:gd name="T8" fmla="*/ 66 w 186"/>
                  <a:gd name="T9" fmla="*/ 1 h 156"/>
                  <a:gd name="T10" fmla="*/ 51 w 186"/>
                  <a:gd name="T11" fmla="*/ 1 h 156"/>
                  <a:gd name="T12" fmla="*/ 36 w 186"/>
                  <a:gd name="T13" fmla="*/ 1 h 156"/>
                  <a:gd name="T14" fmla="*/ 24 w 186"/>
                  <a:gd name="T15" fmla="*/ 1 h 156"/>
                  <a:gd name="T16" fmla="*/ 15 w 186"/>
                  <a:gd name="T17" fmla="*/ 1 h 156"/>
                  <a:gd name="T18" fmla="*/ 12 w 186"/>
                  <a:gd name="T19" fmla="*/ 1 h 156"/>
                  <a:gd name="T20" fmla="*/ 13 w 186"/>
                  <a:gd name="T21" fmla="*/ 1 h 156"/>
                  <a:gd name="T22" fmla="*/ 11 w 186"/>
                  <a:gd name="T23" fmla="*/ 1 h 156"/>
                  <a:gd name="T24" fmla="*/ 4 w 186"/>
                  <a:gd name="T25" fmla="*/ 1 h 156"/>
                  <a:gd name="T26" fmla="*/ 0 w 186"/>
                  <a:gd name="T27" fmla="*/ 1 h 156"/>
                  <a:gd name="T28" fmla="*/ 1 w 186"/>
                  <a:gd name="T29" fmla="*/ 1 h 156"/>
                  <a:gd name="T30" fmla="*/ 7 w 186"/>
                  <a:gd name="T31" fmla="*/ 1 h 156"/>
                  <a:gd name="T32" fmla="*/ 12 w 186"/>
                  <a:gd name="T33" fmla="*/ 1 h 156"/>
                  <a:gd name="T34" fmla="*/ 19 w 186"/>
                  <a:gd name="T35" fmla="*/ 1 h 156"/>
                  <a:gd name="T36" fmla="*/ 29 w 186"/>
                  <a:gd name="T37" fmla="*/ 1 h 156"/>
                  <a:gd name="T38" fmla="*/ 41 w 186"/>
                  <a:gd name="T39" fmla="*/ 1 h 156"/>
                  <a:gd name="T40" fmla="*/ 53 w 186"/>
                  <a:gd name="T41" fmla="*/ 1 h 156"/>
                  <a:gd name="T42" fmla="*/ 71 w 186"/>
                  <a:gd name="T43" fmla="*/ 1 h 156"/>
                  <a:gd name="T44" fmla="*/ 91 w 186"/>
                  <a:gd name="T45" fmla="*/ 1 h 156"/>
                  <a:gd name="T46" fmla="*/ 106 w 186"/>
                  <a:gd name="T47" fmla="*/ 1 h 156"/>
                  <a:gd name="T48" fmla="*/ 116 w 186"/>
                  <a:gd name="T49" fmla="*/ 1 h 156"/>
                  <a:gd name="T50" fmla="*/ 127 w 186"/>
                  <a:gd name="T51" fmla="*/ 1 h 156"/>
                  <a:gd name="T52" fmla="*/ 141 w 186"/>
                  <a:gd name="T53" fmla="*/ 1 h 156"/>
                  <a:gd name="T54" fmla="*/ 151 w 186"/>
                  <a:gd name="T55" fmla="*/ 1 h 156"/>
                  <a:gd name="T56" fmla="*/ 163 w 186"/>
                  <a:gd name="T57" fmla="*/ 1 h 156"/>
                  <a:gd name="T58" fmla="*/ 180 w 186"/>
                  <a:gd name="T59" fmla="*/ 1 h 156"/>
                  <a:gd name="T60" fmla="*/ 186 w 186"/>
                  <a:gd name="T61" fmla="*/ 0 h 156"/>
                  <a:gd name="T62" fmla="*/ 184 w 186"/>
                  <a:gd name="T63" fmla="*/ 1 h 156"/>
                  <a:gd name="T64" fmla="*/ 173 w 186"/>
                  <a:gd name="T65" fmla="*/ 1 h 156"/>
                  <a:gd name="T66" fmla="*/ 164 w 186"/>
                  <a:gd name="T67" fmla="*/ 1 h 156"/>
                  <a:gd name="T68" fmla="*/ 156 w 186"/>
                  <a:gd name="T69" fmla="*/ 1 h 156"/>
                  <a:gd name="T70" fmla="*/ 147 w 186"/>
                  <a:gd name="T71" fmla="*/ 1 h 156"/>
                  <a:gd name="T72" fmla="*/ 140 w 186"/>
                  <a:gd name="T73" fmla="*/ 1 h 156"/>
                  <a:gd name="T74" fmla="*/ 130 w 186"/>
                  <a:gd name="T75" fmla="*/ 1 h 156"/>
                  <a:gd name="T76" fmla="*/ 118 w 186"/>
                  <a:gd name="T77" fmla="*/ 1 h 156"/>
                  <a:gd name="T78" fmla="*/ 107 w 186"/>
                  <a:gd name="T79" fmla="*/ 1 h 156"/>
                  <a:gd name="T80" fmla="*/ 98 w 186"/>
                  <a:gd name="T81" fmla="*/ 1 h 156"/>
                  <a:gd name="T82" fmla="*/ 84 w 186"/>
                  <a:gd name="T83" fmla="*/ 1 h 156"/>
                  <a:gd name="T84" fmla="*/ 68 w 186"/>
                  <a:gd name="T85" fmla="*/ 1 h 156"/>
                  <a:gd name="T86" fmla="*/ 54 w 186"/>
                  <a:gd name="T87" fmla="*/ 1 h 156"/>
                  <a:gd name="T88" fmla="*/ 42 w 186"/>
                  <a:gd name="T89" fmla="*/ 1 h 156"/>
                  <a:gd name="T90" fmla="*/ 27 w 186"/>
                  <a:gd name="T91" fmla="*/ 1 h 156"/>
                  <a:gd name="T92" fmla="*/ 15 w 186"/>
                  <a:gd name="T93" fmla="*/ 1 h 156"/>
                  <a:gd name="T94" fmla="*/ 9 w 186"/>
                  <a:gd name="T95" fmla="*/ 1 h 156"/>
                  <a:gd name="T96" fmla="*/ 23 w 186"/>
                  <a:gd name="T97" fmla="*/ 1 h 156"/>
                  <a:gd name="T98" fmla="*/ 24 w 186"/>
                  <a:gd name="T99" fmla="*/ 1 h 156"/>
                  <a:gd name="T100" fmla="*/ 23 w 186"/>
                  <a:gd name="T101" fmla="*/ 1 h 156"/>
                  <a:gd name="T102" fmla="*/ 32 w 186"/>
                  <a:gd name="T103" fmla="*/ 1 h 156"/>
                  <a:gd name="T104" fmla="*/ 46 w 186"/>
                  <a:gd name="T105" fmla="*/ 1 h 156"/>
                  <a:gd name="T106" fmla="*/ 58 w 186"/>
                  <a:gd name="T107" fmla="*/ 1 h 156"/>
                  <a:gd name="T108" fmla="*/ 71 w 186"/>
                  <a:gd name="T109" fmla="*/ 1 h 156"/>
                  <a:gd name="T110" fmla="*/ 82 w 186"/>
                  <a:gd name="T111" fmla="*/ 1 h 156"/>
                  <a:gd name="T112" fmla="*/ 90 w 186"/>
                  <a:gd name="T113" fmla="*/ 1 h 156"/>
                  <a:gd name="T114" fmla="*/ 93 w 186"/>
                  <a:gd name="T115" fmla="*/ 1 h 156"/>
                  <a:gd name="T116" fmla="*/ 93 w 186"/>
                  <a:gd name="T117" fmla="*/ 1 h 156"/>
                  <a:gd name="T118" fmla="*/ 97 w 186"/>
                  <a:gd name="T119" fmla="*/ 1 h 156"/>
                  <a:gd name="T120" fmla="*/ 105 w 186"/>
                  <a:gd name="T121" fmla="*/ 1 h 156"/>
                  <a:gd name="T122" fmla="*/ 105 w 186"/>
                  <a:gd name="T123" fmla="*/ 1 h 1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6"/>
                  <a:gd name="T187" fmla="*/ 0 h 156"/>
                  <a:gd name="T188" fmla="*/ 186 w 186"/>
                  <a:gd name="T189" fmla="*/ 156 h 1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6" h="156">
                    <a:moveTo>
                      <a:pt x="104" y="156"/>
                    </a:moveTo>
                    <a:lnTo>
                      <a:pt x="102" y="156"/>
                    </a:lnTo>
                    <a:lnTo>
                      <a:pt x="95" y="153"/>
                    </a:lnTo>
                    <a:lnTo>
                      <a:pt x="90" y="147"/>
                    </a:lnTo>
                    <a:lnTo>
                      <a:pt x="88" y="134"/>
                    </a:lnTo>
                    <a:lnTo>
                      <a:pt x="87" y="126"/>
                    </a:lnTo>
                    <a:lnTo>
                      <a:pt x="84" y="122"/>
                    </a:lnTo>
                    <a:lnTo>
                      <a:pt x="79" y="120"/>
                    </a:lnTo>
                    <a:lnTo>
                      <a:pt x="74" y="119"/>
                    </a:lnTo>
                    <a:lnTo>
                      <a:pt x="66" y="119"/>
                    </a:lnTo>
                    <a:lnTo>
                      <a:pt x="58" y="120"/>
                    </a:lnTo>
                    <a:lnTo>
                      <a:pt x="51" y="122"/>
                    </a:lnTo>
                    <a:lnTo>
                      <a:pt x="43" y="123"/>
                    </a:lnTo>
                    <a:lnTo>
                      <a:pt x="36" y="123"/>
                    </a:lnTo>
                    <a:lnTo>
                      <a:pt x="29" y="122"/>
                    </a:lnTo>
                    <a:lnTo>
                      <a:pt x="24" y="119"/>
                    </a:lnTo>
                    <a:lnTo>
                      <a:pt x="18" y="114"/>
                    </a:lnTo>
                    <a:lnTo>
                      <a:pt x="15" y="110"/>
                    </a:lnTo>
                    <a:lnTo>
                      <a:pt x="13" y="104"/>
                    </a:lnTo>
                    <a:lnTo>
                      <a:pt x="12" y="99"/>
                    </a:lnTo>
                    <a:lnTo>
                      <a:pt x="12" y="95"/>
                    </a:lnTo>
                    <a:lnTo>
                      <a:pt x="13" y="87"/>
                    </a:lnTo>
                    <a:lnTo>
                      <a:pt x="12" y="81"/>
                    </a:lnTo>
                    <a:lnTo>
                      <a:pt x="11" y="77"/>
                    </a:lnTo>
                    <a:lnTo>
                      <a:pt x="7" y="74"/>
                    </a:lnTo>
                    <a:lnTo>
                      <a:pt x="4" y="69"/>
                    </a:lnTo>
                    <a:lnTo>
                      <a:pt x="2" y="65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5" y="29"/>
                    </a:lnTo>
                    <a:lnTo>
                      <a:pt x="19" y="24"/>
                    </a:lnTo>
                    <a:lnTo>
                      <a:pt x="24" y="20"/>
                    </a:lnTo>
                    <a:lnTo>
                      <a:pt x="29" y="15"/>
                    </a:lnTo>
                    <a:lnTo>
                      <a:pt x="36" y="12"/>
                    </a:lnTo>
                    <a:lnTo>
                      <a:pt x="41" y="11"/>
                    </a:lnTo>
                    <a:lnTo>
                      <a:pt x="46" y="9"/>
                    </a:lnTo>
                    <a:lnTo>
                      <a:pt x="53" y="9"/>
                    </a:lnTo>
                    <a:lnTo>
                      <a:pt x="62" y="9"/>
                    </a:lnTo>
                    <a:lnTo>
                      <a:pt x="71" y="11"/>
                    </a:lnTo>
                    <a:lnTo>
                      <a:pt x="81" y="12"/>
                    </a:lnTo>
                    <a:lnTo>
                      <a:pt x="91" y="14"/>
                    </a:lnTo>
                    <a:lnTo>
                      <a:pt x="100" y="14"/>
                    </a:lnTo>
                    <a:lnTo>
                      <a:pt x="106" y="14"/>
                    </a:lnTo>
                    <a:lnTo>
                      <a:pt x="111" y="14"/>
                    </a:lnTo>
                    <a:lnTo>
                      <a:pt x="116" y="12"/>
                    </a:lnTo>
                    <a:lnTo>
                      <a:pt x="121" y="11"/>
                    </a:lnTo>
                    <a:lnTo>
                      <a:pt x="127" y="9"/>
                    </a:lnTo>
                    <a:lnTo>
                      <a:pt x="134" y="8"/>
                    </a:lnTo>
                    <a:lnTo>
                      <a:pt x="141" y="8"/>
                    </a:lnTo>
                    <a:lnTo>
                      <a:pt x="146" y="8"/>
                    </a:lnTo>
                    <a:lnTo>
                      <a:pt x="151" y="8"/>
                    </a:lnTo>
                    <a:lnTo>
                      <a:pt x="156" y="8"/>
                    </a:lnTo>
                    <a:lnTo>
                      <a:pt x="163" y="9"/>
                    </a:lnTo>
                    <a:lnTo>
                      <a:pt x="172" y="9"/>
                    </a:lnTo>
                    <a:lnTo>
                      <a:pt x="180" y="6"/>
                    </a:lnTo>
                    <a:lnTo>
                      <a:pt x="184" y="2"/>
                    </a:lnTo>
                    <a:lnTo>
                      <a:pt x="186" y="0"/>
                    </a:lnTo>
                    <a:lnTo>
                      <a:pt x="186" y="3"/>
                    </a:lnTo>
                    <a:lnTo>
                      <a:pt x="184" y="11"/>
                    </a:lnTo>
                    <a:lnTo>
                      <a:pt x="177" y="15"/>
                    </a:lnTo>
                    <a:lnTo>
                      <a:pt x="173" y="15"/>
                    </a:lnTo>
                    <a:lnTo>
                      <a:pt x="169" y="15"/>
                    </a:lnTo>
                    <a:lnTo>
                      <a:pt x="164" y="15"/>
                    </a:lnTo>
                    <a:lnTo>
                      <a:pt x="160" y="15"/>
                    </a:lnTo>
                    <a:lnTo>
                      <a:pt x="156" y="15"/>
                    </a:lnTo>
                    <a:lnTo>
                      <a:pt x="151" y="15"/>
                    </a:lnTo>
                    <a:lnTo>
                      <a:pt x="147" y="15"/>
                    </a:lnTo>
                    <a:lnTo>
                      <a:pt x="144" y="17"/>
                    </a:lnTo>
                    <a:lnTo>
                      <a:pt x="140" y="18"/>
                    </a:lnTo>
                    <a:lnTo>
                      <a:pt x="135" y="18"/>
                    </a:lnTo>
                    <a:lnTo>
                      <a:pt x="130" y="20"/>
                    </a:lnTo>
                    <a:lnTo>
                      <a:pt x="123" y="21"/>
                    </a:lnTo>
                    <a:lnTo>
                      <a:pt x="118" y="21"/>
                    </a:lnTo>
                    <a:lnTo>
                      <a:pt x="112" y="23"/>
                    </a:lnTo>
                    <a:lnTo>
                      <a:pt x="107" y="23"/>
                    </a:lnTo>
                    <a:lnTo>
                      <a:pt x="103" y="23"/>
                    </a:lnTo>
                    <a:lnTo>
                      <a:pt x="98" y="23"/>
                    </a:lnTo>
                    <a:lnTo>
                      <a:pt x="92" y="21"/>
                    </a:lnTo>
                    <a:lnTo>
                      <a:pt x="84" y="20"/>
                    </a:lnTo>
                    <a:lnTo>
                      <a:pt x="77" y="20"/>
                    </a:lnTo>
                    <a:lnTo>
                      <a:pt x="68" y="18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50" y="17"/>
                    </a:lnTo>
                    <a:lnTo>
                      <a:pt x="42" y="20"/>
                    </a:lnTo>
                    <a:lnTo>
                      <a:pt x="35" y="24"/>
                    </a:lnTo>
                    <a:lnTo>
                      <a:pt x="27" y="32"/>
                    </a:lnTo>
                    <a:lnTo>
                      <a:pt x="20" y="36"/>
                    </a:lnTo>
                    <a:lnTo>
                      <a:pt x="15" y="41"/>
                    </a:lnTo>
                    <a:lnTo>
                      <a:pt x="10" y="47"/>
                    </a:lnTo>
                    <a:lnTo>
                      <a:pt x="9" y="56"/>
                    </a:lnTo>
                    <a:lnTo>
                      <a:pt x="15" y="65"/>
                    </a:lnTo>
                    <a:lnTo>
                      <a:pt x="23" y="74"/>
                    </a:lnTo>
                    <a:lnTo>
                      <a:pt x="25" y="83"/>
                    </a:lnTo>
                    <a:lnTo>
                      <a:pt x="24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27" y="108"/>
                    </a:lnTo>
                    <a:lnTo>
                      <a:pt x="32" y="111"/>
                    </a:lnTo>
                    <a:lnTo>
                      <a:pt x="41" y="111"/>
                    </a:lnTo>
                    <a:lnTo>
                      <a:pt x="46" y="110"/>
                    </a:lnTo>
                    <a:lnTo>
                      <a:pt x="52" y="108"/>
                    </a:lnTo>
                    <a:lnTo>
                      <a:pt x="58" y="108"/>
                    </a:lnTo>
                    <a:lnTo>
                      <a:pt x="65" y="107"/>
                    </a:lnTo>
                    <a:lnTo>
                      <a:pt x="71" y="107"/>
                    </a:lnTo>
                    <a:lnTo>
                      <a:pt x="78" y="108"/>
                    </a:lnTo>
                    <a:lnTo>
                      <a:pt x="82" y="110"/>
                    </a:lnTo>
                    <a:lnTo>
                      <a:pt x="87" y="113"/>
                    </a:lnTo>
                    <a:lnTo>
                      <a:pt x="90" y="119"/>
                    </a:lnTo>
                    <a:lnTo>
                      <a:pt x="92" y="123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3" y="140"/>
                    </a:lnTo>
                    <a:lnTo>
                      <a:pt x="95" y="144"/>
                    </a:lnTo>
                    <a:lnTo>
                      <a:pt x="97" y="149"/>
                    </a:lnTo>
                    <a:lnTo>
                      <a:pt x="102" y="150"/>
                    </a:lnTo>
                    <a:lnTo>
                      <a:pt x="105" y="152"/>
                    </a:lnTo>
                    <a:lnTo>
                      <a:pt x="106" y="153"/>
                    </a:lnTo>
                    <a:lnTo>
                      <a:pt x="105" y="155"/>
                    </a:lnTo>
                    <a:lnTo>
                      <a:pt x="104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"/>
              <p:cNvSpPr>
                <a:spLocks/>
              </p:cNvSpPr>
              <p:nvPr/>
            </p:nvSpPr>
            <p:spPr bwMode="auto">
              <a:xfrm>
                <a:off x="5045" y="2146"/>
                <a:ext cx="104" cy="79"/>
              </a:xfrm>
              <a:custGeom>
                <a:avLst/>
                <a:gdLst>
                  <a:gd name="T0" fmla="*/ 30 w 104"/>
                  <a:gd name="T1" fmla="*/ 0 h 159"/>
                  <a:gd name="T2" fmla="*/ 33 w 104"/>
                  <a:gd name="T3" fmla="*/ 0 h 159"/>
                  <a:gd name="T4" fmla="*/ 27 w 104"/>
                  <a:gd name="T5" fmla="*/ 0 h 159"/>
                  <a:gd name="T6" fmla="*/ 18 w 104"/>
                  <a:gd name="T7" fmla="*/ 0 h 159"/>
                  <a:gd name="T8" fmla="*/ 13 w 104"/>
                  <a:gd name="T9" fmla="*/ 0 h 159"/>
                  <a:gd name="T10" fmla="*/ 17 w 104"/>
                  <a:gd name="T11" fmla="*/ 0 h 159"/>
                  <a:gd name="T12" fmla="*/ 25 w 104"/>
                  <a:gd name="T13" fmla="*/ 0 h 159"/>
                  <a:gd name="T14" fmla="*/ 33 w 104"/>
                  <a:gd name="T15" fmla="*/ 0 h 159"/>
                  <a:gd name="T16" fmla="*/ 30 w 104"/>
                  <a:gd name="T17" fmla="*/ 0 h 159"/>
                  <a:gd name="T18" fmla="*/ 24 w 104"/>
                  <a:gd name="T19" fmla="*/ 0 h 159"/>
                  <a:gd name="T20" fmla="*/ 27 w 104"/>
                  <a:gd name="T21" fmla="*/ 0 h 159"/>
                  <a:gd name="T22" fmla="*/ 43 w 104"/>
                  <a:gd name="T23" fmla="*/ 0 h 159"/>
                  <a:gd name="T24" fmla="*/ 58 w 104"/>
                  <a:gd name="T25" fmla="*/ 0 h 159"/>
                  <a:gd name="T26" fmla="*/ 69 w 104"/>
                  <a:gd name="T27" fmla="*/ 0 h 159"/>
                  <a:gd name="T28" fmla="*/ 81 w 104"/>
                  <a:gd name="T29" fmla="*/ 0 h 159"/>
                  <a:gd name="T30" fmla="*/ 89 w 104"/>
                  <a:gd name="T31" fmla="*/ 0 h 159"/>
                  <a:gd name="T32" fmla="*/ 98 w 104"/>
                  <a:gd name="T33" fmla="*/ 0 h 159"/>
                  <a:gd name="T34" fmla="*/ 104 w 104"/>
                  <a:gd name="T35" fmla="*/ 0 h 159"/>
                  <a:gd name="T36" fmla="*/ 101 w 104"/>
                  <a:gd name="T37" fmla="*/ 0 h 159"/>
                  <a:gd name="T38" fmla="*/ 92 w 104"/>
                  <a:gd name="T39" fmla="*/ 0 h 159"/>
                  <a:gd name="T40" fmla="*/ 78 w 104"/>
                  <a:gd name="T41" fmla="*/ 0 h 159"/>
                  <a:gd name="T42" fmla="*/ 63 w 104"/>
                  <a:gd name="T43" fmla="*/ 0 h 159"/>
                  <a:gd name="T44" fmla="*/ 45 w 104"/>
                  <a:gd name="T45" fmla="*/ 0 h 159"/>
                  <a:gd name="T46" fmla="*/ 27 w 104"/>
                  <a:gd name="T47" fmla="*/ 0 h 159"/>
                  <a:gd name="T48" fmla="*/ 18 w 104"/>
                  <a:gd name="T49" fmla="*/ 0 h 159"/>
                  <a:gd name="T50" fmla="*/ 14 w 104"/>
                  <a:gd name="T51" fmla="*/ 0 h 159"/>
                  <a:gd name="T52" fmla="*/ 17 w 104"/>
                  <a:gd name="T53" fmla="*/ 0 h 159"/>
                  <a:gd name="T54" fmla="*/ 9 w 104"/>
                  <a:gd name="T55" fmla="*/ 0 h 159"/>
                  <a:gd name="T56" fmla="*/ 0 w 104"/>
                  <a:gd name="T57" fmla="*/ 0 h 159"/>
                  <a:gd name="T58" fmla="*/ 8 w 104"/>
                  <a:gd name="T59" fmla="*/ 0 h 159"/>
                  <a:gd name="T60" fmla="*/ 17 w 104"/>
                  <a:gd name="T61" fmla="*/ 0 h 159"/>
                  <a:gd name="T62" fmla="*/ 23 w 104"/>
                  <a:gd name="T63" fmla="*/ 0 h 159"/>
                  <a:gd name="T64" fmla="*/ 19 w 104"/>
                  <a:gd name="T65" fmla="*/ 0 h 159"/>
                  <a:gd name="T66" fmla="*/ 11 w 104"/>
                  <a:gd name="T67" fmla="*/ 0 h 159"/>
                  <a:gd name="T68" fmla="*/ 25 w 104"/>
                  <a:gd name="T69" fmla="*/ 0 h 1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4"/>
                  <a:gd name="T106" fmla="*/ 0 h 159"/>
                  <a:gd name="T107" fmla="*/ 104 w 104"/>
                  <a:gd name="T108" fmla="*/ 159 h 1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4" h="159">
                    <a:moveTo>
                      <a:pt x="25" y="0"/>
                    </a:moveTo>
                    <a:lnTo>
                      <a:pt x="30" y="8"/>
                    </a:lnTo>
                    <a:lnTo>
                      <a:pt x="32" y="14"/>
                    </a:lnTo>
                    <a:lnTo>
                      <a:pt x="33" y="20"/>
                    </a:lnTo>
                    <a:lnTo>
                      <a:pt x="32" y="26"/>
                    </a:lnTo>
                    <a:lnTo>
                      <a:pt x="27" y="33"/>
                    </a:lnTo>
                    <a:lnTo>
                      <a:pt x="22" y="41"/>
                    </a:lnTo>
                    <a:lnTo>
                      <a:pt x="18" y="47"/>
                    </a:lnTo>
                    <a:lnTo>
                      <a:pt x="14" y="51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7" y="63"/>
                    </a:lnTo>
                    <a:lnTo>
                      <a:pt x="21" y="65"/>
                    </a:lnTo>
                    <a:lnTo>
                      <a:pt x="25" y="68"/>
                    </a:lnTo>
                    <a:lnTo>
                      <a:pt x="31" y="72"/>
                    </a:lnTo>
                    <a:lnTo>
                      <a:pt x="33" y="78"/>
                    </a:lnTo>
                    <a:lnTo>
                      <a:pt x="32" y="86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24" y="104"/>
                    </a:lnTo>
                    <a:lnTo>
                      <a:pt x="24" y="111"/>
                    </a:lnTo>
                    <a:lnTo>
                      <a:pt x="27" y="122"/>
                    </a:lnTo>
                    <a:lnTo>
                      <a:pt x="34" y="132"/>
                    </a:lnTo>
                    <a:lnTo>
                      <a:pt x="43" y="140"/>
                    </a:lnTo>
                    <a:lnTo>
                      <a:pt x="55" y="143"/>
                    </a:lnTo>
                    <a:lnTo>
                      <a:pt x="58" y="141"/>
                    </a:lnTo>
                    <a:lnTo>
                      <a:pt x="63" y="141"/>
                    </a:lnTo>
                    <a:lnTo>
                      <a:pt x="69" y="140"/>
                    </a:lnTo>
                    <a:lnTo>
                      <a:pt x="74" y="138"/>
                    </a:lnTo>
                    <a:lnTo>
                      <a:pt x="81" y="138"/>
                    </a:lnTo>
                    <a:lnTo>
                      <a:pt x="85" y="137"/>
                    </a:lnTo>
                    <a:lnTo>
                      <a:pt x="89" y="137"/>
                    </a:lnTo>
                    <a:lnTo>
                      <a:pt x="92" y="137"/>
                    </a:lnTo>
                    <a:lnTo>
                      <a:pt x="98" y="140"/>
                    </a:lnTo>
                    <a:lnTo>
                      <a:pt x="102" y="144"/>
                    </a:lnTo>
                    <a:lnTo>
                      <a:pt x="104" y="150"/>
                    </a:lnTo>
                    <a:lnTo>
                      <a:pt x="102" y="159"/>
                    </a:lnTo>
                    <a:lnTo>
                      <a:pt x="101" y="153"/>
                    </a:lnTo>
                    <a:lnTo>
                      <a:pt x="98" y="150"/>
                    </a:lnTo>
                    <a:lnTo>
                      <a:pt x="92" y="150"/>
                    </a:lnTo>
                    <a:lnTo>
                      <a:pt x="86" y="150"/>
                    </a:lnTo>
                    <a:lnTo>
                      <a:pt x="78" y="153"/>
                    </a:lnTo>
                    <a:lnTo>
                      <a:pt x="71" y="155"/>
                    </a:lnTo>
                    <a:lnTo>
                      <a:pt x="63" y="156"/>
                    </a:lnTo>
                    <a:lnTo>
                      <a:pt x="58" y="158"/>
                    </a:lnTo>
                    <a:lnTo>
                      <a:pt x="45" y="158"/>
                    </a:lnTo>
                    <a:lnTo>
                      <a:pt x="35" y="153"/>
                    </a:lnTo>
                    <a:lnTo>
                      <a:pt x="27" y="147"/>
                    </a:lnTo>
                    <a:lnTo>
                      <a:pt x="21" y="138"/>
                    </a:lnTo>
                    <a:lnTo>
                      <a:pt x="18" y="129"/>
                    </a:lnTo>
                    <a:lnTo>
                      <a:pt x="16" y="119"/>
                    </a:lnTo>
                    <a:lnTo>
                      <a:pt x="14" y="110"/>
                    </a:lnTo>
                    <a:lnTo>
                      <a:pt x="16" y="102"/>
                    </a:lnTo>
                    <a:lnTo>
                      <a:pt x="17" y="92"/>
                    </a:lnTo>
                    <a:lnTo>
                      <a:pt x="14" y="84"/>
                    </a:lnTo>
                    <a:lnTo>
                      <a:pt x="9" y="78"/>
                    </a:lnTo>
                    <a:lnTo>
                      <a:pt x="3" y="69"/>
                    </a:lnTo>
                    <a:lnTo>
                      <a:pt x="0" y="60"/>
                    </a:lnTo>
                    <a:lnTo>
                      <a:pt x="3" y="53"/>
                    </a:lnTo>
                    <a:lnTo>
                      <a:pt x="8" y="47"/>
                    </a:lnTo>
                    <a:lnTo>
                      <a:pt x="12" y="41"/>
                    </a:lnTo>
                    <a:lnTo>
                      <a:pt x="17" y="36"/>
                    </a:lnTo>
                    <a:lnTo>
                      <a:pt x="21" y="32"/>
                    </a:lnTo>
                    <a:lnTo>
                      <a:pt x="23" y="27"/>
                    </a:lnTo>
                    <a:lnTo>
                      <a:pt x="22" y="21"/>
                    </a:lnTo>
                    <a:lnTo>
                      <a:pt x="19" y="17"/>
                    </a:lnTo>
                    <a:lnTo>
                      <a:pt x="16" y="12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auto">
              <a:xfrm>
                <a:off x="5048" y="2065"/>
                <a:ext cx="416" cy="87"/>
              </a:xfrm>
              <a:custGeom>
                <a:avLst/>
                <a:gdLst>
                  <a:gd name="T0" fmla="*/ 191 w 416"/>
                  <a:gd name="T1" fmla="*/ 1 h 174"/>
                  <a:gd name="T2" fmla="*/ 188 w 416"/>
                  <a:gd name="T3" fmla="*/ 1 h 174"/>
                  <a:gd name="T4" fmla="*/ 184 w 416"/>
                  <a:gd name="T5" fmla="*/ 1 h 174"/>
                  <a:gd name="T6" fmla="*/ 171 w 416"/>
                  <a:gd name="T7" fmla="*/ 1 h 174"/>
                  <a:gd name="T8" fmla="*/ 151 w 416"/>
                  <a:gd name="T9" fmla="*/ 1 h 174"/>
                  <a:gd name="T10" fmla="*/ 125 w 416"/>
                  <a:gd name="T11" fmla="*/ 1 h 174"/>
                  <a:gd name="T12" fmla="*/ 92 w 416"/>
                  <a:gd name="T13" fmla="*/ 1 h 174"/>
                  <a:gd name="T14" fmla="*/ 76 w 416"/>
                  <a:gd name="T15" fmla="*/ 1 h 174"/>
                  <a:gd name="T16" fmla="*/ 56 w 416"/>
                  <a:gd name="T17" fmla="*/ 1 h 174"/>
                  <a:gd name="T18" fmla="*/ 47 w 416"/>
                  <a:gd name="T19" fmla="*/ 1 h 174"/>
                  <a:gd name="T20" fmla="*/ 32 w 416"/>
                  <a:gd name="T21" fmla="*/ 1 h 174"/>
                  <a:gd name="T22" fmla="*/ 11 w 416"/>
                  <a:gd name="T23" fmla="*/ 1 h 174"/>
                  <a:gd name="T24" fmla="*/ 20 w 416"/>
                  <a:gd name="T25" fmla="*/ 1 h 174"/>
                  <a:gd name="T26" fmla="*/ 2 w 416"/>
                  <a:gd name="T27" fmla="*/ 1 h 174"/>
                  <a:gd name="T28" fmla="*/ 9 w 416"/>
                  <a:gd name="T29" fmla="*/ 1 h 174"/>
                  <a:gd name="T30" fmla="*/ 29 w 416"/>
                  <a:gd name="T31" fmla="*/ 1 h 174"/>
                  <a:gd name="T32" fmla="*/ 48 w 416"/>
                  <a:gd name="T33" fmla="*/ 1 h 174"/>
                  <a:gd name="T34" fmla="*/ 60 w 416"/>
                  <a:gd name="T35" fmla="*/ 1 h 174"/>
                  <a:gd name="T36" fmla="*/ 74 w 416"/>
                  <a:gd name="T37" fmla="*/ 1 h 174"/>
                  <a:gd name="T38" fmla="*/ 95 w 416"/>
                  <a:gd name="T39" fmla="*/ 1 h 174"/>
                  <a:gd name="T40" fmla="*/ 125 w 416"/>
                  <a:gd name="T41" fmla="*/ 1 h 174"/>
                  <a:gd name="T42" fmla="*/ 148 w 416"/>
                  <a:gd name="T43" fmla="*/ 1 h 174"/>
                  <a:gd name="T44" fmla="*/ 163 w 416"/>
                  <a:gd name="T45" fmla="*/ 1 h 174"/>
                  <a:gd name="T46" fmla="*/ 181 w 416"/>
                  <a:gd name="T47" fmla="*/ 1 h 174"/>
                  <a:gd name="T48" fmla="*/ 189 w 416"/>
                  <a:gd name="T49" fmla="*/ 1 h 174"/>
                  <a:gd name="T50" fmla="*/ 208 w 416"/>
                  <a:gd name="T51" fmla="*/ 1 h 174"/>
                  <a:gd name="T52" fmla="*/ 238 w 416"/>
                  <a:gd name="T53" fmla="*/ 1 h 174"/>
                  <a:gd name="T54" fmla="*/ 254 w 416"/>
                  <a:gd name="T55" fmla="*/ 1 h 174"/>
                  <a:gd name="T56" fmla="*/ 278 w 416"/>
                  <a:gd name="T57" fmla="*/ 1 h 174"/>
                  <a:gd name="T58" fmla="*/ 308 w 416"/>
                  <a:gd name="T59" fmla="*/ 1 h 174"/>
                  <a:gd name="T60" fmla="*/ 324 w 416"/>
                  <a:gd name="T61" fmla="*/ 1 h 174"/>
                  <a:gd name="T62" fmla="*/ 329 w 416"/>
                  <a:gd name="T63" fmla="*/ 1 h 174"/>
                  <a:gd name="T64" fmla="*/ 351 w 416"/>
                  <a:gd name="T65" fmla="*/ 1 h 174"/>
                  <a:gd name="T66" fmla="*/ 373 w 416"/>
                  <a:gd name="T67" fmla="*/ 1 h 174"/>
                  <a:gd name="T68" fmla="*/ 399 w 416"/>
                  <a:gd name="T69" fmla="*/ 1 h 174"/>
                  <a:gd name="T70" fmla="*/ 397 w 416"/>
                  <a:gd name="T71" fmla="*/ 1 h 174"/>
                  <a:gd name="T72" fmla="*/ 403 w 416"/>
                  <a:gd name="T73" fmla="*/ 1 h 174"/>
                  <a:gd name="T74" fmla="*/ 400 w 416"/>
                  <a:gd name="T75" fmla="*/ 1 h 174"/>
                  <a:gd name="T76" fmla="*/ 416 w 416"/>
                  <a:gd name="T77" fmla="*/ 1 h 174"/>
                  <a:gd name="T78" fmla="*/ 405 w 416"/>
                  <a:gd name="T79" fmla="*/ 1 h 174"/>
                  <a:gd name="T80" fmla="*/ 409 w 416"/>
                  <a:gd name="T81" fmla="*/ 1 h 174"/>
                  <a:gd name="T82" fmla="*/ 389 w 416"/>
                  <a:gd name="T83" fmla="*/ 1 h 174"/>
                  <a:gd name="T84" fmla="*/ 393 w 416"/>
                  <a:gd name="T85" fmla="*/ 1 h 174"/>
                  <a:gd name="T86" fmla="*/ 390 w 416"/>
                  <a:gd name="T87" fmla="*/ 1 h 174"/>
                  <a:gd name="T88" fmla="*/ 395 w 416"/>
                  <a:gd name="T89" fmla="*/ 1 h 174"/>
                  <a:gd name="T90" fmla="*/ 386 w 416"/>
                  <a:gd name="T91" fmla="*/ 1 h 174"/>
                  <a:gd name="T92" fmla="*/ 374 w 416"/>
                  <a:gd name="T93" fmla="*/ 1 h 174"/>
                  <a:gd name="T94" fmla="*/ 360 w 416"/>
                  <a:gd name="T95" fmla="*/ 1 h 174"/>
                  <a:gd name="T96" fmla="*/ 341 w 416"/>
                  <a:gd name="T97" fmla="*/ 1 h 174"/>
                  <a:gd name="T98" fmla="*/ 320 w 416"/>
                  <a:gd name="T99" fmla="*/ 1 h 174"/>
                  <a:gd name="T100" fmla="*/ 294 w 416"/>
                  <a:gd name="T101" fmla="*/ 1 h 174"/>
                  <a:gd name="T102" fmla="*/ 272 w 416"/>
                  <a:gd name="T103" fmla="*/ 1 h 174"/>
                  <a:gd name="T104" fmla="*/ 250 w 416"/>
                  <a:gd name="T105" fmla="*/ 1 h 174"/>
                  <a:gd name="T106" fmla="*/ 228 w 416"/>
                  <a:gd name="T107" fmla="*/ 1 h 174"/>
                  <a:gd name="T108" fmla="*/ 216 w 416"/>
                  <a:gd name="T109" fmla="*/ 1 h 174"/>
                  <a:gd name="T110" fmla="*/ 193 w 416"/>
                  <a:gd name="T111" fmla="*/ 1 h 174"/>
                  <a:gd name="T112" fmla="*/ 194 w 416"/>
                  <a:gd name="T113" fmla="*/ 1 h 1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16"/>
                  <a:gd name="T172" fmla="*/ 0 h 174"/>
                  <a:gd name="T173" fmla="*/ 416 w 416"/>
                  <a:gd name="T174" fmla="*/ 174 h 1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16" h="174">
                    <a:moveTo>
                      <a:pt x="194" y="160"/>
                    </a:moveTo>
                    <a:lnTo>
                      <a:pt x="194" y="168"/>
                    </a:lnTo>
                    <a:lnTo>
                      <a:pt x="193" y="172"/>
                    </a:lnTo>
                    <a:lnTo>
                      <a:pt x="191" y="174"/>
                    </a:lnTo>
                    <a:lnTo>
                      <a:pt x="190" y="171"/>
                    </a:lnTo>
                    <a:lnTo>
                      <a:pt x="189" y="168"/>
                    </a:lnTo>
                    <a:lnTo>
                      <a:pt x="189" y="166"/>
                    </a:lnTo>
                    <a:lnTo>
                      <a:pt x="188" y="163"/>
                    </a:lnTo>
                    <a:lnTo>
                      <a:pt x="188" y="160"/>
                    </a:lnTo>
                    <a:lnTo>
                      <a:pt x="187" y="154"/>
                    </a:lnTo>
                    <a:lnTo>
                      <a:pt x="185" y="148"/>
                    </a:lnTo>
                    <a:lnTo>
                      <a:pt x="184" y="142"/>
                    </a:lnTo>
                    <a:lnTo>
                      <a:pt x="181" y="136"/>
                    </a:lnTo>
                    <a:lnTo>
                      <a:pt x="179" y="130"/>
                    </a:lnTo>
                    <a:lnTo>
                      <a:pt x="175" y="123"/>
                    </a:lnTo>
                    <a:lnTo>
                      <a:pt x="171" y="115"/>
                    </a:lnTo>
                    <a:lnTo>
                      <a:pt x="166" y="106"/>
                    </a:lnTo>
                    <a:lnTo>
                      <a:pt x="161" y="100"/>
                    </a:lnTo>
                    <a:lnTo>
                      <a:pt x="155" y="94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4" y="87"/>
                    </a:lnTo>
                    <a:lnTo>
                      <a:pt x="135" y="76"/>
                    </a:lnTo>
                    <a:lnTo>
                      <a:pt x="125" y="67"/>
                    </a:lnTo>
                    <a:lnTo>
                      <a:pt x="115" y="67"/>
                    </a:lnTo>
                    <a:lnTo>
                      <a:pt x="107" y="72"/>
                    </a:lnTo>
                    <a:lnTo>
                      <a:pt x="98" y="75"/>
                    </a:lnTo>
                    <a:lnTo>
                      <a:pt x="92" y="78"/>
                    </a:lnTo>
                    <a:lnTo>
                      <a:pt x="87" y="81"/>
                    </a:lnTo>
                    <a:lnTo>
                      <a:pt x="81" y="93"/>
                    </a:lnTo>
                    <a:lnTo>
                      <a:pt x="79" y="103"/>
                    </a:lnTo>
                    <a:lnTo>
                      <a:pt x="76" y="114"/>
                    </a:lnTo>
                    <a:lnTo>
                      <a:pt x="72" y="118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56" y="118"/>
                    </a:lnTo>
                    <a:lnTo>
                      <a:pt x="55" y="112"/>
                    </a:lnTo>
                    <a:lnTo>
                      <a:pt x="54" y="105"/>
                    </a:lnTo>
                    <a:lnTo>
                      <a:pt x="50" y="105"/>
                    </a:lnTo>
                    <a:lnTo>
                      <a:pt x="47" y="108"/>
                    </a:lnTo>
                    <a:lnTo>
                      <a:pt x="45" y="112"/>
                    </a:lnTo>
                    <a:lnTo>
                      <a:pt x="44" y="118"/>
                    </a:lnTo>
                    <a:lnTo>
                      <a:pt x="40" y="126"/>
                    </a:lnTo>
                    <a:lnTo>
                      <a:pt x="32" y="130"/>
                    </a:lnTo>
                    <a:lnTo>
                      <a:pt x="19" y="132"/>
                    </a:lnTo>
                    <a:lnTo>
                      <a:pt x="13" y="133"/>
                    </a:lnTo>
                    <a:lnTo>
                      <a:pt x="10" y="139"/>
                    </a:lnTo>
                    <a:lnTo>
                      <a:pt x="11" y="145"/>
                    </a:lnTo>
                    <a:lnTo>
                      <a:pt x="15" y="151"/>
                    </a:lnTo>
                    <a:lnTo>
                      <a:pt x="16" y="153"/>
                    </a:lnTo>
                    <a:lnTo>
                      <a:pt x="18" y="154"/>
                    </a:lnTo>
                    <a:lnTo>
                      <a:pt x="20" y="157"/>
                    </a:lnTo>
                    <a:lnTo>
                      <a:pt x="22" y="160"/>
                    </a:lnTo>
                    <a:lnTo>
                      <a:pt x="5" y="160"/>
                    </a:lnTo>
                    <a:lnTo>
                      <a:pt x="3" y="157"/>
                    </a:lnTo>
                    <a:lnTo>
                      <a:pt x="2" y="153"/>
                    </a:lnTo>
                    <a:lnTo>
                      <a:pt x="1" y="147"/>
                    </a:lnTo>
                    <a:lnTo>
                      <a:pt x="0" y="141"/>
                    </a:lnTo>
                    <a:lnTo>
                      <a:pt x="3" y="127"/>
                    </a:lnTo>
                    <a:lnTo>
                      <a:pt x="9" y="118"/>
                    </a:lnTo>
                    <a:lnTo>
                      <a:pt x="17" y="114"/>
                    </a:lnTo>
                    <a:lnTo>
                      <a:pt x="21" y="115"/>
                    </a:lnTo>
                    <a:lnTo>
                      <a:pt x="24" y="118"/>
                    </a:lnTo>
                    <a:lnTo>
                      <a:pt x="29" y="120"/>
                    </a:lnTo>
                    <a:lnTo>
                      <a:pt x="32" y="117"/>
                    </a:lnTo>
                    <a:lnTo>
                      <a:pt x="35" y="109"/>
                    </a:lnTo>
                    <a:lnTo>
                      <a:pt x="41" y="100"/>
                    </a:lnTo>
                    <a:lnTo>
                      <a:pt x="48" y="93"/>
                    </a:lnTo>
                    <a:lnTo>
                      <a:pt x="55" y="91"/>
                    </a:lnTo>
                    <a:lnTo>
                      <a:pt x="58" y="97"/>
                    </a:lnTo>
                    <a:lnTo>
                      <a:pt x="59" y="105"/>
                    </a:lnTo>
                    <a:lnTo>
                      <a:pt x="60" y="108"/>
                    </a:lnTo>
                    <a:lnTo>
                      <a:pt x="63" y="108"/>
                    </a:lnTo>
                    <a:lnTo>
                      <a:pt x="69" y="106"/>
                    </a:lnTo>
                    <a:lnTo>
                      <a:pt x="72" y="102"/>
                    </a:lnTo>
                    <a:lnTo>
                      <a:pt x="74" y="93"/>
                    </a:lnTo>
                    <a:lnTo>
                      <a:pt x="76" y="81"/>
                    </a:lnTo>
                    <a:lnTo>
                      <a:pt x="86" y="69"/>
                    </a:lnTo>
                    <a:lnTo>
                      <a:pt x="89" y="66"/>
                    </a:lnTo>
                    <a:lnTo>
                      <a:pt x="95" y="63"/>
                    </a:lnTo>
                    <a:lnTo>
                      <a:pt x="101" y="58"/>
                    </a:lnTo>
                    <a:lnTo>
                      <a:pt x="112" y="54"/>
                    </a:lnTo>
                    <a:lnTo>
                      <a:pt x="119" y="54"/>
                    </a:lnTo>
                    <a:lnTo>
                      <a:pt x="125" y="55"/>
                    </a:lnTo>
                    <a:lnTo>
                      <a:pt x="132" y="61"/>
                    </a:lnTo>
                    <a:lnTo>
                      <a:pt x="138" y="66"/>
                    </a:lnTo>
                    <a:lnTo>
                      <a:pt x="144" y="73"/>
                    </a:lnTo>
                    <a:lnTo>
                      <a:pt x="148" y="78"/>
                    </a:lnTo>
                    <a:lnTo>
                      <a:pt x="150" y="82"/>
                    </a:lnTo>
                    <a:lnTo>
                      <a:pt x="151" y="84"/>
                    </a:lnTo>
                    <a:lnTo>
                      <a:pt x="157" y="85"/>
                    </a:lnTo>
                    <a:lnTo>
                      <a:pt x="163" y="91"/>
                    </a:lnTo>
                    <a:lnTo>
                      <a:pt x="168" y="99"/>
                    </a:lnTo>
                    <a:lnTo>
                      <a:pt x="174" y="108"/>
                    </a:lnTo>
                    <a:lnTo>
                      <a:pt x="178" y="117"/>
                    </a:lnTo>
                    <a:lnTo>
                      <a:pt x="181" y="124"/>
                    </a:lnTo>
                    <a:lnTo>
                      <a:pt x="184" y="130"/>
                    </a:lnTo>
                    <a:lnTo>
                      <a:pt x="185" y="132"/>
                    </a:lnTo>
                    <a:lnTo>
                      <a:pt x="186" y="106"/>
                    </a:lnTo>
                    <a:lnTo>
                      <a:pt x="189" y="85"/>
                    </a:lnTo>
                    <a:lnTo>
                      <a:pt x="193" y="69"/>
                    </a:lnTo>
                    <a:lnTo>
                      <a:pt x="198" y="55"/>
                    </a:lnTo>
                    <a:lnTo>
                      <a:pt x="203" y="45"/>
                    </a:lnTo>
                    <a:lnTo>
                      <a:pt x="208" y="39"/>
                    </a:lnTo>
                    <a:lnTo>
                      <a:pt x="214" y="33"/>
                    </a:lnTo>
                    <a:lnTo>
                      <a:pt x="219" y="28"/>
                    </a:lnTo>
                    <a:lnTo>
                      <a:pt x="229" y="22"/>
                    </a:lnTo>
                    <a:lnTo>
                      <a:pt x="238" y="22"/>
                    </a:lnTo>
                    <a:lnTo>
                      <a:pt x="244" y="25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7"/>
                    </a:lnTo>
                    <a:lnTo>
                      <a:pt x="259" y="22"/>
                    </a:lnTo>
                    <a:lnTo>
                      <a:pt x="265" y="18"/>
                    </a:lnTo>
                    <a:lnTo>
                      <a:pt x="271" y="13"/>
                    </a:lnTo>
                    <a:lnTo>
                      <a:pt x="278" y="9"/>
                    </a:lnTo>
                    <a:lnTo>
                      <a:pt x="285" y="4"/>
                    </a:lnTo>
                    <a:lnTo>
                      <a:pt x="294" y="1"/>
                    </a:lnTo>
                    <a:lnTo>
                      <a:pt x="302" y="0"/>
                    </a:lnTo>
                    <a:lnTo>
                      <a:pt x="308" y="1"/>
                    </a:lnTo>
                    <a:lnTo>
                      <a:pt x="313" y="4"/>
                    </a:lnTo>
                    <a:lnTo>
                      <a:pt x="318" y="7"/>
                    </a:lnTo>
                    <a:lnTo>
                      <a:pt x="321" y="10"/>
                    </a:lnTo>
                    <a:lnTo>
                      <a:pt x="324" y="15"/>
                    </a:lnTo>
                    <a:lnTo>
                      <a:pt x="325" y="19"/>
                    </a:lnTo>
                    <a:lnTo>
                      <a:pt x="326" y="22"/>
                    </a:lnTo>
                    <a:lnTo>
                      <a:pt x="328" y="28"/>
                    </a:lnTo>
                    <a:lnTo>
                      <a:pt x="329" y="37"/>
                    </a:lnTo>
                    <a:lnTo>
                      <a:pt x="333" y="45"/>
                    </a:lnTo>
                    <a:lnTo>
                      <a:pt x="341" y="49"/>
                    </a:lnTo>
                    <a:lnTo>
                      <a:pt x="347" y="48"/>
                    </a:lnTo>
                    <a:lnTo>
                      <a:pt x="351" y="42"/>
                    </a:lnTo>
                    <a:lnTo>
                      <a:pt x="355" y="36"/>
                    </a:lnTo>
                    <a:lnTo>
                      <a:pt x="361" y="33"/>
                    </a:lnTo>
                    <a:lnTo>
                      <a:pt x="369" y="31"/>
                    </a:lnTo>
                    <a:lnTo>
                      <a:pt x="373" y="28"/>
                    </a:lnTo>
                    <a:lnTo>
                      <a:pt x="377" y="25"/>
                    </a:lnTo>
                    <a:lnTo>
                      <a:pt x="385" y="24"/>
                    </a:lnTo>
                    <a:lnTo>
                      <a:pt x="394" y="27"/>
                    </a:lnTo>
                    <a:lnTo>
                      <a:pt x="399" y="34"/>
                    </a:lnTo>
                    <a:lnTo>
                      <a:pt x="402" y="45"/>
                    </a:lnTo>
                    <a:lnTo>
                      <a:pt x="401" y="54"/>
                    </a:lnTo>
                    <a:lnTo>
                      <a:pt x="399" y="58"/>
                    </a:lnTo>
                    <a:lnTo>
                      <a:pt x="397" y="64"/>
                    </a:lnTo>
                    <a:lnTo>
                      <a:pt x="396" y="70"/>
                    </a:lnTo>
                    <a:lnTo>
                      <a:pt x="397" y="75"/>
                    </a:lnTo>
                    <a:lnTo>
                      <a:pt x="400" y="79"/>
                    </a:lnTo>
                    <a:lnTo>
                      <a:pt x="403" y="87"/>
                    </a:lnTo>
                    <a:lnTo>
                      <a:pt x="404" y="94"/>
                    </a:lnTo>
                    <a:lnTo>
                      <a:pt x="399" y="100"/>
                    </a:lnTo>
                    <a:lnTo>
                      <a:pt x="396" y="108"/>
                    </a:lnTo>
                    <a:lnTo>
                      <a:pt x="400" y="121"/>
                    </a:lnTo>
                    <a:lnTo>
                      <a:pt x="409" y="136"/>
                    </a:lnTo>
                    <a:lnTo>
                      <a:pt x="415" y="148"/>
                    </a:lnTo>
                    <a:lnTo>
                      <a:pt x="415" y="150"/>
                    </a:lnTo>
                    <a:lnTo>
                      <a:pt x="416" y="153"/>
                    </a:lnTo>
                    <a:lnTo>
                      <a:pt x="414" y="157"/>
                    </a:lnTo>
                    <a:lnTo>
                      <a:pt x="410" y="160"/>
                    </a:lnTo>
                    <a:lnTo>
                      <a:pt x="405" y="160"/>
                    </a:lnTo>
                    <a:lnTo>
                      <a:pt x="405" y="159"/>
                    </a:lnTo>
                    <a:lnTo>
                      <a:pt x="408" y="156"/>
                    </a:lnTo>
                    <a:lnTo>
                      <a:pt x="409" y="153"/>
                    </a:lnTo>
                    <a:lnTo>
                      <a:pt x="409" y="148"/>
                    </a:lnTo>
                    <a:lnTo>
                      <a:pt x="407" y="141"/>
                    </a:lnTo>
                    <a:lnTo>
                      <a:pt x="401" y="129"/>
                    </a:lnTo>
                    <a:lnTo>
                      <a:pt x="395" y="118"/>
                    </a:lnTo>
                    <a:lnTo>
                      <a:pt x="389" y="112"/>
                    </a:lnTo>
                    <a:lnTo>
                      <a:pt x="386" y="109"/>
                    </a:lnTo>
                    <a:lnTo>
                      <a:pt x="386" y="103"/>
                    </a:lnTo>
                    <a:lnTo>
                      <a:pt x="388" y="97"/>
                    </a:lnTo>
                    <a:lnTo>
                      <a:pt x="393" y="94"/>
                    </a:lnTo>
                    <a:lnTo>
                      <a:pt x="396" y="90"/>
                    </a:lnTo>
                    <a:lnTo>
                      <a:pt x="397" y="85"/>
                    </a:lnTo>
                    <a:lnTo>
                      <a:pt x="396" y="81"/>
                    </a:lnTo>
                    <a:lnTo>
                      <a:pt x="390" y="76"/>
                    </a:lnTo>
                    <a:lnTo>
                      <a:pt x="387" y="72"/>
                    </a:lnTo>
                    <a:lnTo>
                      <a:pt x="388" y="64"/>
                    </a:lnTo>
                    <a:lnTo>
                      <a:pt x="391" y="57"/>
                    </a:lnTo>
                    <a:lnTo>
                      <a:pt x="395" y="51"/>
                    </a:lnTo>
                    <a:lnTo>
                      <a:pt x="396" y="45"/>
                    </a:lnTo>
                    <a:lnTo>
                      <a:pt x="395" y="37"/>
                    </a:lnTo>
                    <a:lnTo>
                      <a:pt x="390" y="31"/>
                    </a:lnTo>
                    <a:lnTo>
                      <a:pt x="386" y="30"/>
                    </a:lnTo>
                    <a:lnTo>
                      <a:pt x="383" y="34"/>
                    </a:lnTo>
                    <a:lnTo>
                      <a:pt x="381" y="40"/>
                    </a:lnTo>
                    <a:lnTo>
                      <a:pt x="378" y="46"/>
                    </a:lnTo>
                    <a:lnTo>
                      <a:pt x="374" y="48"/>
                    </a:lnTo>
                    <a:lnTo>
                      <a:pt x="370" y="46"/>
                    </a:lnTo>
                    <a:lnTo>
                      <a:pt x="367" y="43"/>
                    </a:lnTo>
                    <a:lnTo>
                      <a:pt x="363" y="42"/>
                    </a:lnTo>
                    <a:lnTo>
                      <a:pt x="360" y="43"/>
                    </a:lnTo>
                    <a:lnTo>
                      <a:pt x="356" y="46"/>
                    </a:lnTo>
                    <a:lnTo>
                      <a:pt x="351" y="52"/>
                    </a:lnTo>
                    <a:lnTo>
                      <a:pt x="346" y="55"/>
                    </a:lnTo>
                    <a:lnTo>
                      <a:pt x="341" y="57"/>
                    </a:lnTo>
                    <a:lnTo>
                      <a:pt x="334" y="54"/>
                    </a:lnTo>
                    <a:lnTo>
                      <a:pt x="329" y="49"/>
                    </a:lnTo>
                    <a:lnTo>
                      <a:pt x="323" y="42"/>
                    </a:lnTo>
                    <a:lnTo>
                      <a:pt x="320" y="30"/>
                    </a:lnTo>
                    <a:lnTo>
                      <a:pt x="316" y="19"/>
                    </a:lnTo>
                    <a:lnTo>
                      <a:pt x="308" y="13"/>
                    </a:lnTo>
                    <a:lnTo>
                      <a:pt x="300" y="12"/>
                    </a:lnTo>
                    <a:lnTo>
                      <a:pt x="294" y="13"/>
                    </a:lnTo>
                    <a:lnTo>
                      <a:pt x="289" y="16"/>
                    </a:lnTo>
                    <a:lnTo>
                      <a:pt x="283" y="21"/>
                    </a:lnTo>
                    <a:lnTo>
                      <a:pt x="278" y="25"/>
                    </a:lnTo>
                    <a:lnTo>
                      <a:pt x="272" y="30"/>
                    </a:lnTo>
                    <a:lnTo>
                      <a:pt x="267" y="34"/>
                    </a:lnTo>
                    <a:lnTo>
                      <a:pt x="262" y="37"/>
                    </a:lnTo>
                    <a:lnTo>
                      <a:pt x="255" y="39"/>
                    </a:lnTo>
                    <a:lnTo>
                      <a:pt x="250" y="39"/>
                    </a:lnTo>
                    <a:lnTo>
                      <a:pt x="244" y="37"/>
                    </a:lnTo>
                    <a:lnTo>
                      <a:pt x="238" y="37"/>
                    </a:lnTo>
                    <a:lnTo>
                      <a:pt x="233" y="37"/>
                    </a:lnTo>
                    <a:lnTo>
                      <a:pt x="228" y="39"/>
                    </a:lnTo>
                    <a:lnTo>
                      <a:pt x="225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6" y="46"/>
                    </a:lnTo>
                    <a:lnTo>
                      <a:pt x="210" y="55"/>
                    </a:lnTo>
                    <a:lnTo>
                      <a:pt x="202" y="72"/>
                    </a:lnTo>
                    <a:lnTo>
                      <a:pt x="194" y="96"/>
                    </a:lnTo>
                    <a:lnTo>
                      <a:pt x="193" y="126"/>
                    </a:lnTo>
                    <a:lnTo>
                      <a:pt x="194" y="136"/>
                    </a:lnTo>
                    <a:lnTo>
                      <a:pt x="194" y="145"/>
                    </a:lnTo>
                    <a:lnTo>
                      <a:pt x="194" y="154"/>
                    </a:lnTo>
                    <a:lnTo>
                      <a:pt x="194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8"/>
              <p:cNvSpPr>
                <a:spLocks/>
              </p:cNvSpPr>
              <p:nvPr/>
            </p:nvSpPr>
            <p:spPr bwMode="auto">
              <a:xfrm>
                <a:off x="5453" y="2146"/>
                <a:ext cx="5" cy="1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2 w 5"/>
                  <a:gd name="T5" fmla="*/ 1 h 2"/>
                  <a:gd name="T6" fmla="*/ 0 w 5"/>
                  <a:gd name="T7" fmla="*/ 1 h 2"/>
                  <a:gd name="T8" fmla="*/ 0 w 5"/>
                  <a:gd name="T9" fmla="*/ 0 h 2"/>
                  <a:gd name="T10" fmla="*/ 5 w 5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"/>
                  <a:gd name="T20" fmla="*/ 5 w 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">
                    <a:moveTo>
                      <a:pt x="5" y="0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9"/>
              <p:cNvSpPr>
                <a:spLocks/>
              </p:cNvSpPr>
              <p:nvPr/>
            </p:nvSpPr>
            <p:spPr bwMode="auto">
              <a:xfrm>
                <a:off x="5343" y="2191"/>
                <a:ext cx="121" cy="84"/>
              </a:xfrm>
              <a:custGeom>
                <a:avLst/>
                <a:gdLst>
                  <a:gd name="T0" fmla="*/ 86 w 121"/>
                  <a:gd name="T1" fmla="*/ 0 h 170"/>
                  <a:gd name="T2" fmla="*/ 96 w 121"/>
                  <a:gd name="T3" fmla="*/ 0 h 170"/>
                  <a:gd name="T4" fmla="*/ 113 w 121"/>
                  <a:gd name="T5" fmla="*/ 0 h 170"/>
                  <a:gd name="T6" fmla="*/ 117 w 121"/>
                  <a:gd name="T7" fmla="*/ 0 h 170"/>
                  <a:gd name="T8" fmla="*/ 115 w 121"/>
                  <a:gd name="T9" fmla="*/ 0 h 170"/>
                  <a:gd name="T10" fmla="*/ 107 w 121"/>
                  <a:gd name="T11" fmla="*/ 0 h 170"/>
                  <a:gd name="T12" fmla="*/ 96 w 121"/>
                  <a:gd name="T13" fmla="*/ 0 h 170"/>
                  <a:gd name="T14" fmla="*/ 82 w 121"/>
                  <a:gd name="T15" fmla="*/ 0 h 170"/>
                  <a:gd name="T16" fmla="*/ 69 w 121"/>
                  <a:gd name="T17" fmla="*/ 0 h 170"/>
                  <a:gd name="T18" fmla="*/ 56 w 121"/>
                  <a:gd name="T19" fmla="*/ 0 h 170"/>
                  <a:gd name="T20" fmla="*/ 46 w 121"/>
                  <a:gd name="T21" fmla="*/ 0 h 170"/>
                  <a:gd name="T22" fmla="*/ 38 w 121"/>
                  <a:gd name="T23" fmla="*/ 0 h 170"/>
                  <a:gd name="T24" fmla="*/ 30 w 121"/>
                  <a:gd name="T25" fmla="*/ 0 h 170"/>
                  <a:gd name="T26" fmla="*/ 14 w 121"/>
                  <a:gd name="T27" fmla="*/ 0 h 170"/>
                  <a:gd name="T28" fmla="*/ 5 w 121"/>
                  <a:gd name="T29" fmla="*/ 0 h 170"/>
                  <a:gd name="T30" fmla="*/ 0 w 121"/>
                  <a:gd name="T31" fmla="*/ 0 h 170"/>
                  <a:gd name="T32" fmla="*/ 4 w 121"/>
                  <a:gd name="T33" fmla="*/ 0 h 170"/>
                  <a:gd name="T34" fmla="*/ 13 w 121"/>
                  <a:gd name="T35" fmla="*/ 0 h 170"/>
                  <a:gd name="T36" fmla="*/ 23 w 121"/>
                  <a:gd name="T37" fmla="*/ 0 h 170"/>
                  <a:gd name="T38" fmla="*/ 33 w 121"/>
                  <a:gd name="T39" fmla="*/ 0 h 170"/>
                  <a:gd name="T40" fmla="*/ 39 w 121"/>
                  <a:gd name="T41" fmla="*/ 0 h 170"/>
                  <a:gd name="T42" fmla="*/ 44 w 121"/>
                  <a:gd name="T43" fmla="*/ 0 h 170"/>
                  <a:gd name="T44" fmla="*/ 53 w 121"/>
                  <a:gd name="T45" fmla="*/ 0 h 170"/>
                  <a:gd name="T46" fmla="*/ 67 w 121"/>
                  <a:gd name="T47" fmla="*/ 0 h 170"/>
                  <a:gd name="T48" fmla="*/ 88 w 121"/>
                  <a:gd name="T49" fmla="*/ 0 h 170"/>
                  <a:gd name="T50" fmla="*/ 103 w 121"/>
                  <a:gd name="T51" fmla="*/ 0 h 170"/>
                  <a:gd name="T52" fmla="*/ 113 w 121"/>
                  <a:gd name="T53" fmla="*/ 0 h 170"/>
                  <a:gd name="T54" fmla="*/ 118 w 121"/>
                  <a:gd name="T55" fmla="*/ 0 h 170"/>
                  <a:gd name="T56" fmla="*/ 121 w 121"/>
                  <a:gd name="T57" fmla="*/ 0 h 170"/>
                  <a:gd name="T58" fmla="*/ 114 w 121"/>
                  <a:gd name="T59" fmla="*/ 0 h 170"/>
                  <a:gd name="T60" fmla="*/ 103 w 121"/>
                  <a:gd name="T61" fmla="*/ 0 h 170"/>
                  <a:gd name="T62" fmla="*/ 89 w 121"/>
                  <a:gd name="T63" fmla="*/ 0 h 170"/>
                  <a:gd name="T64" fmla="*/ 88 w 121"/>
                  <a:gd name="T65" fmla="*/ 0 h 170"/>
                  <a:gd name="T66" fmla="*/ 86 w 121"/>
                  <a:gd name="T67" fmla="*/ 0 h 170"/>
                  <a:gd name="T68" fmla="*/ 78 w 121"/>
                  <a:gd name="T69" fmla="*/ 0 h 170"/>
                  <a:gd name="T70" fmla="*/ 68 w 121"/>
                  <a:gd name="T71" fmla="*/ 0 h 170"/>
                  <a:gd name="T72" fmla="*/ 59 w 121"/>
                  <a:gd name="T73" fmla="*/ 0 h 170"/>
                  <a:gd name="T74" fmla="*/ 50 w 121"/>
                  <a:gd name="T75" fmla="*/ 0 h 170"/>
                  <a:gd name="T76" fmla="*/ 42 w 121"/>
                  <a:gd name="T77" fmla="*/ 0 h 170"/>
                  <a:gd name="T78" fmla="*/ 35 w 121"/>
                  <a:gd name="T79" fmla="*/ 0 h 170"/>
                  <a:gd name="T80" fmla="*/ 26 w 121"/>
                  <a:gd name="T81" fmla="*/ 0 h 170"/>
                  <a:gd name="T82" fmla="*/ 22 w 121"/>
                  <a:gd name="T83" fmla="*/ 0 h 170"/>
                  <a:gd name="T84" fmla="*/ 18 w 121"/>
                  <a:gd name="T85" fmla="*/ 0 h 170"/>
                  <a:gd name="T86" fmla="*/ 18 w 121"/>
                  <a:gd name="T87" fmla="*/ 0 h 170"/>
                  <a:gd name="T88" fmla="*/ 24 w 121"/>
                  <a:gd name="T89" fmla="*/ 0 h 170"/>
                  <a:gd name="T90" fmla="*/ 27 w 121"/>
                  <a:gd name="T91" fmla="*/ 0 h 170"/>
                  <a:gd name="T92" fmla="*/ 34 w 121"/>
                  <a:gd name="T93" fmla="*/ 0 h 170"/>
                  <a:gd name="T94" fmla="*/ 43 w 121"/>
                  <a:gd name="T95" fmla="*/ 0 h 170"/>
                  <a:gd name="T96" fmla="*/ 54 w 121"/>
                  <a:gd name="T97" fmla="*/ 0 h 170"/>
                  <a:gd name="T98" fmla="*/ 68 w 121"/>
                  <a:gd name="T99" fmla="*/ 0 h 170"/>
                  <a:gd name="T100" fmla="*/ 79 w 121"/>
                  <a:gd name="T101" fmla="*/ 0 h 170"/>
                  <a:gd name="T102" fmla="*/ 85 w 121"/>
                  <a:gd name="T103" fmla="*/ 0 h 1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1"/>
                  <a:gd name="T157" fmla="*/ 0 h 170"/>
                  <a:gd name="T158" fmla="*/ 121 w 121"/>
                  <a:gd name="T159" fmla="*/ 170 h 1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1" h="170">
                    <a:moveTo>
                      <a:pt x="85" y="84"/>
                    </a:moveTo>
                    <a:lnTo>
                      <a:pt x="86" y="77"/>
                    </a:lnTo>
                    <a:lnTo>
                      <a:pt x="90" y="69"/>
                    </a:lnTo>
                    <a:lnTo>
                      <a:pt x="96" y="62"/>
                    </a:lnTo>
                    <a:lnTo>
                      <a:pt x="105" y="53"/>
                    </a:lnTo>
                    <a:lnTo>
                      <a:pt x="113" y="45"/>
                    </a:lnTo>
                    <a:lnTo>
                      <a:pt x="116" y="36"/>
                    </a:lnTo>
                    <a:lnTo>
                      <a:pt x="117" y="27"/>
                    </a:lnTo>
                    <a:lnTo>
                      <a:pt x="116" y="18"/>
                    </a:lnTo>
                    <a:lnTo>
                      <a:pt x="115" y="14"/>
                    </a:lnTo>
                    <a:lnTo>
                      <a:pt x="112" y="9"/>
                    </a:lnTo>
                    <a:lnTo>
                      <a:pt x="107" y="6"/>
                    </a:lnTo>
                    <a:lnTo>
                      <a:pt x="103" y="5"/>
                    </a:lnTo>
                    <a:lnTo>
                      <a:pt x="96" y="5"/>
                    </a:lnTo>
                    <a:lnTo>
                      <a:pt x="90" y="6"/>
                    </a:lnTo>
                    <a:lnTo>
                      <a:pt x="82" y="11"/>
                    </a:lnTo>
                    <a:lnTo>
                      <a:pt x="76" y="17"/>
                    </a:lnTo>
                    <a:lnTo>
                      <a:pt x="69" y="23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51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3" y="30"/>
                    </a:lnTo>
                    <a:lnTo>
                      <a:pt x="14" y="35"/>
                    </a:lnTo>
                    <a:lnTo>
                      <a:pt x="9" y="38"/>
                    </a:lnTo>
                    <a:lnTo>
                      <a:pt x="5" y="39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9" y="27"/>
                    </a:lnTo>
                    <a:lnTo>
                      <a:pt x="13" y="26"/>
                    </a:lnTo>
                    <a:lnTo>
                      <a:pt x="18" y="24"/>
                    </a:lnTo>
                    <a:lnTo>
                      <a:pt x="23" y="23"/>
                    </a:lnTo>
                    <a:lnTo>
                      <a:pt x="28" y="21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9" y="23"/>
                    </a:lnTo>
                    <a:lnTo>
                      <a:pt x="41" y="24"/>
                    </a:lnTo>
                    <a:lnTo>
                      <a:pt x="44" y="24"/>
                    </a:lnTo>
                    <a:lnTo>
                      <a:pt x="49" y="24"/>
                    </a:lnTo>
                    <a:lnTo>
                      <a:pt x="53" y="23"/>
                    </a:lnTo>
                    <a:lnTo>
                      <a:pt x="59" y="20"/>
                    </a:lnTo>
                    <a:lnTo>
                      <a:pt x="67" y="15"/>
                    </a:lnTo>
                    <a:lnTo>
                      <a:pt x="77" y="9"/>
                    </a:lnTo>
                    <a:lnTo>
                      <a:pt x="88" y="3"/>
                    </a:lnTo>
                    <a:lnTo>
                      <a:pt x="96" y="0"/>
                    </a:lnTo>
                    <a:lnTo>
                      <a:pt x="103" y="0"/>
                    </a:lnTo>
                    <a:lnTo>
                      <a:pt x="108" y="3"/>
                    </a:lnTo>
                    <a:lnTo>
                      <a:pt x="113" y="6"/>
                    </a:lnTo>
                    <a:lnTo>
                      <a:pt x="116" y="11"/>
                    </a:lnTo>
                    <a:lnTo>
                      <a:pt x="118" y="15"/>
                    </a:lnTo>
                    <a:lnTo>
                      <a:pt x="120" y="20"/>
                    </a:lnTo>
                    <a:lnTo>
                      <a:pt x="121" y="29"/>
                    </a:lnTo>
                    <a:lnTo>
                      <a:pt x="118" y="39"/>
                    </a:lnTo>
                    <a:lnTo>
                      <a:pt x="114" y="50"/>
                    </a:lnTo>
                    <a:lnTo>
                      <a:pt x="109" y="56"/>
                    </a:lnTo>
                    <a:lnTo>
                      <a:pt x="103" y="60"/>
                    </a:lnTo>
                    <a:lnTo>
                      <a:pt x="95" y="69"/>
                    </a:lnTo>
                    <a:lnTo>
                      <a:pt x="89" y="78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10"/>
                    </a:lnTo>
                    <a:lnTo>
                      <a:pt x="86" y="123"/>
                    </a:lnTo>
                    <a:lnTo>
                      <a:pt x="82" y="135"/>
                    </a:lnTo>
                    <a:lnTo>
                      <a:pt x="78" y="141"/>
                    </a:lnTo>
                    <a:lnTo>
                      <a:pt x="74" y="147"/>
                    </a:lnTo>
                    <a:lnTo>
                      <a:pt x="68" y="153"/>
                    </a:lnTo>
                    <a:lnTo>
                      <a:pt x="63" y="158"/>
                    </a:lnTo>
                    <a:lnTo>
                      <a:pt x="59" y="162"/>
                    </a:lnTo>
                    <a:lnTo>
                      <a:pt x="53" y="164"/>
                    </a:lnTo>
                    <a:lnTo>
                      <a:pt x="50" y="167"/>
                    </a:lnTo>
                    <a:lnTo>
                      <a:pt x="47" y="167"/>
                    </a:lnTo>
                    <a:lnTo>
                      <a:pt x="42" y="165"/>
                    </a:lnTo>
                    <a:lnTo>
                      <a:pt x="39" y="161"/>
                    </a:lnTo>
                    <a:lnTo>
                      <a:pt x="35" y="156"/>
                    </a:lnTo>
                    <a:lnTo>
                      <a:pt x="29" y="155"/>
                    </a:lnTo>
                    <a:lnTo>
                      <a:pt x="26" y="158"/>
                    </a:lnTo>
                    <a:lnTo>
                      <a:pt x="24" y="162"/>
                    </a:lnTo>
                    <a:lnTo>
                      <a:pt x="22" y="167"/>
                    </a:lnTo>
                    <a:lnTo>
                      <a:pt x="18" y="170"/>
                    </a:lnTo>
                    <a:lnTo>
                      <a:pt x="18" y="168"/>
                    </a:lnTo>
                    <a:lnTo>
                      <a:pt x="18" y="167"/>
                    </a:lnTo>
                    <a:lnTo>
                      <a:pt x="18" y="162"/>
                    </a:lnTo>
                    <a:lnTo>
                      <a:pt x="21" y="159"/>
                    </a:lnTo>
                    <a:lnTo>
                      <a:pt x="24" y="155"/>
                    </a:lnTo>
                    <a:lnTo>
                      <a:pt x="25" y="149"/>
                    </a:lnTo>
                    <a:lnTo>
                      <a:pt x="27" y="144"/>
                    </a:lnTo>
                    <a:lnTo>
                      <a:pt x="29" y="143"/>
                    </a:lnTo>
                    <a:lnTo>
                      <a:pt x="34" y="146"/>
                    </a:lnTo>
                    <a:lnTo>
                      <a:pt x="39" y="152"/>
                    </a:lnTo>
                    <a:lnTo>
                      <a:pt x="43" y="158"/>
                    </a:lnTo>
                    <a:lnTo>
                      <a:pt x="49" y="159"/>
                    </a:lnTo>
                    <a:lnTo>
                      <a:pt x="54" y="156"/>
                    </a:lnTo>
                    <a:lnTo>
                      <a:pt x="62" y="149"/>
                    </a:lnTo>
                    <a:lnTo>
                      <a:pt x="68" y="140"/>
                    </a:lnTo>
                    <a:lnTo>
                      <a:pt x="75" y="129"/>
                    </a:lnTo>
                    <a:lnTo>
                      <a:pt x="79" y="117"/>
                    </a:lnTo>
                    <a:lnTo>
                      <a:pt x="82" y="102"/>
                    </a:lnTo>
                    <a:lnTo>
                      <a:pt x="85" y="89"/>
                    </a:lnTo>
                    <a:lnTo>
                      <a:pt x="85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5225" y="2182"/>
                <a:ext cx="41" cy="29"/>
              </a:xfrm>
              <a:custGeom>
                <a:avLst/>
                <a:gdLst>
                  <a:gd name="T0" fmla="*/ 41 w 41"/>
                  <a:gd name="T1" fmla="*/ 1 h 57"/>
                  <a:gd name="T2" fmla="*/ 41 w 41"/>
                  <a:gd name="T3" fmla="*/ 1 h 57"/>
                  <a:gd name="T4" fmla="*/ 40 w 41"/>
                  <a:gd name="T5" fmla="*/ 1 h 57"/>
                  <a:gd name="T6" fmla="*/ 37 w 41"/>
                  <a:gd name="T7" fmla="*/ 1 h 57"/>
                  <a:gd name="T8" fmla="*/ 34 w 41"/>
                  <a:gd name="T9" fmla="*/ 1 h 57"/>
                  <a:gd name="T10" fmla="*/ 35 w 41"/>
                  <a:gd name="T11" fmla="*/ 1 h 57"/>
                  <a:gd name="T12" fmla="*/ 36 w 41"/>
                  <a:gd name="T13" fmla="*/ 1 h 57"/>
                  <a:gd name="T14" fmla="*/ 37 w 41"/>
                  <a:gd name="T15" fmla="*/ 1 h 57"/>
                  <a:gd name="T16" fmla="*/ 37 w 41"/>
                  <a:gd name="T17" fmla="*/ 1 h 57"/>
                  <a:gd name="T18" fmla="*/ 36 w 41"/>
                  <a:gd name="T19" fmla="*/ 1 h 57"/>
                  <a:gd name="T20" fmla="*/ 34 w 41"/>
                  <a:gd name="T21" fmla="*/ 1 h 57"/>
                  <a:gd name="T22" fmla="*/ 31 w 41"/>
                  <a:gd name="T23" fmla="*/ 0 h 57"/>
                  <a:gd name="T24" fmla="*/ 27 w 41"/>
                  <a:gd name="T25" fmla="*/ 0 h 57"/>
                  <a:gd name="T26" fmla="*/ 25 w 41"/>
                  <a:gd name="T27" fmla="*/ 0 h 57"/>
                  <a:gd name="T28" fmla="*/ 26 w 41"/>
                  <a:gd name="T29" fmla="*/ 1 h 57"/>
                  <a:gd name="T30" fmla="*/ 28 w 41"/>
                  <a:gd name="T31" fmla="*/ 1 h 57"/>
                  <a:gd name="T32" fmla="*/ 30 w 41"/>
                  <a:gd name="T33" fmla="*/ 1 h 57"/>
                  <a:gd name="T34" fmla="*/ 31 w 41"/>
                  <a:gd name="T35" fmla="*/ 1 h 57"/>
                  <a:gd name="T36" fmla="*/ 33 w 41"/>
                  <a:gd name="T37" fmla="*/ 1 h 57"/>
                  <a:gd name="T38" fmla="*/ 31 w 41"/>
                  <a:gd name="T39" fmla="*/ 1 h 57"/>
                  <a:gd name="T40" fmla="*/ 26 w 41"/>
                  <a:gd name="T41" fmla="*/ 1 h 57"/>
                  <a:gd name="T42" fmla="*/ 19 w 41"/>
                  <a:gd name="T43" fmla="*/ 1 h 57"/>
                  <a:gd name="T44" fmla="*/ 11 w 41"/>
                  <a:gd name="T45" fmla="*/ 1 h 57"/>
                  <a:gd name="T46" fmla="*/ 6 w 41"/>
                  <a:gd name="T47" fmla="*/ 1 h 57"/>
                  <a:gd name="T48" fmla="*/ 3 w 41"/>
                  <a:gd name="T49" fmla="*/ 1 h 57"/>
                  <a:gd name="T50" fmla="*/ 3 w 41"/>
                  <a:gd name="T51" fmla="*/ 1 h 57"/>
                  <a:gd name="T52" fmla="*/ 2 w 41"/>
                  <a:gd name="T53" fmla="*/ 1 h 57"/>
                  <a:gd name="T54" fmla="*/ 1 w 41"/>
                  <a:gd name="T55" fmla="*/ 1 h 57"/>
                  <a:gd name="T56" fmla="*/ 0 w 41"/>
                  <a:gd name="T57" fmla="*/ 1 h 57"/>
                  <a:gd name="T58" fmla="*/ 0 w 41"/>
                  <a:gd name="T59" fmla="*/ 1 h 57"/>
                  <a:gd name="T60" fmla="*/ 2 w 41"/>
                  <a:gd name="T61" fmla="*/ 1 h 57"/>
                  <a:gd name="T62" fmla="*/ 8 w 41"/>
                  <a:gd name="T63" fmla="*/ 1 h 57"/>
                  <a:gd name="T64" fmla="*/ 21 w 41"/>
                  <a:gd name="T65" fmla="*/ 1 h 57"/>
                  <a:gd name="T66" fmla="*/ 23 w 41"/>
                  <a:gd name="T67" fmla="*/ 1 h 57"/>
                  <a:gd name="T68" fmla="*/ 27 w 41"/>
                  <a:gd name="T69" fmla="*/ 1 h 57"/>
                  <a:gd name="T70" fmla="*/ 30 w 41"/>
                  <a:gd name="T71" fmla="*/ 1 h 57"/>
                  <a:gd name="T72" fmla="*/ 33 w 41"/>
                  <a:gd name="T73" fmla="*/ 1 h 57"/>
                  <a:gd name="T74" fmla="*/ 34 w 41"/>
                  <a:gd name="T75" fmla="*/ 1 h 57"/>
                  <a:gd name="T76" fmla="*/ 36 w 41"/>
                  <a:gd name="T77" fmla="*/ 1 h 57"/>
                  <a:gd name="T78" fmla="*/ 36 w 41"/>
                  <a:gd name="T79" fmla="*/ 1 h 57"/>
                  <a:gd name="T80" fmla="*/ 36 w 41"/>
                  <a:gd name="T81" fmla="*/ 1 h 57"/>
                  <a:gd name="T82" fmla="*/ 41 w 41"/>
                  <a:gd name="T83" fmla="*/ 1 h 5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57"/>
                  <a:gd name="T128" fmla="*/ 41 w 41"/>
                  <a:gd name="T129" fmla="*/ 57 h 5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57">
                    <a:moveTo>
                      <a:pt x="41" y="55"/>
                    </a:moveTo>
                    <a:lnTo>
                      <a:pt x="41" y="46"/>
                    </a:lnTo>
                    <a:lnTo>
                      <a:pt x="40" y="36"/>
                    </a:lnTo>
                    <a:lnTo>
                      <a:pt x="37" y="27"/>
                    </a:lnTo>
                    <a:lnTo>
                      <a:pt x="34" y="21"/>
                    </a:lnTo>
                    <a:lnTo>
                      <a:pt x="35" y="19"/>
                    </a:lnTo>
                    <a:lnTo>
                      <a:pt x="36" y="16"/>
                    </a:lnTo>
                    <a:lnTo>
                      <a:pt x="37" y="12"/>
                    </a:lnTo>
                    <a:lnTo>
                      <a:pt x="37" y="7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6" y="21"/>
                    </a:lnTo>
                    <a:lnTo>
                      <a:pt x="19" y="25"/>
                    </a:lnTo>
                    <a:lnTo>
                      <a:pt x="11" y="28"/>
                    </a:lnTo>
                    <a:lnTo>
                      <a:pt x="6" y="28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8" y="36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7" y="30"/>
                    </a:lnTo>
                    <a:lnTo>
                      <a:pt x="30" y="30"/>
                    </a:lnTo>
                    <a:lnTo>
                      <a:pt x="33" y="33"/>
                    </a:lnTo>
                    <a:lnTo>
                      <a:pt x="34" y="39"/>
                    </a:lnTo>
                    <a:lnTo>
                      <a:pt x="36" y="45"/>
                    </a:lnTo>
                    <a:lnTo>
                      <a:pt x="36" y="51"/>
                    </a:lnTo>
                    <a:lnTo>
                      <a:pt x="36" y="57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21"/>
              <p:cNvSpPr>
                <a:spLocks/>
              </p:cNvSpPr>
              <p:nvPr/>
            </p:nvSpPr>
            <p:spPr bwMode="auto">
              <a:xfrm>
                <a:off x="5244" y="2153"/>
                <a:ext cx="41" cy="56"/>
              </a:xfrm>
              <a:custGeom>
                <a:avLst/>
                <a:gdLst>
                  <a:gd name="T0" fmla="*/ 33 w 41"/>
                  <a:gd name="T1" fmla="*/ 0 h 113"/>
                  <a:gd name="T2" fmla="*/ 34 w 41"/>
                  <a:gd name="T3" fmla="*/ 0 h 113"/>
                  <a:gd name="T4" fmla="*/ 35 w 41"/>
                  <a:gd name="T5" fmla="*/ 0 h 113"/>
                  <a:gd name="T6" fmla="*/ 35 w 41"/>
                  <a:gd name="T7" fmla="*/ 0 h 113"/>
                  <a:gd name="T8" fmla="*/ 33 w 41"/>
                  <a:gd name="T9" fmla="*/ 0 h 113"/>
                  <a:gd name="T10" fmla="*/ 29 w 41"/>
                  <a:gd name="T11" fmla="*/ 0 h 113"/>
                  <a:gd name="T12" fmla="*/ 25 w 41"/>
                  <a:gd name="T13" fmla="*/ 0 h 113"/>
                  <a:gd name="T14" fmla="*/ 22 w 41"/>
                  <a:gd name="T15" fmla="*/ 0 h 113"/>
                  <a:gd name="T16" fmla="*/ 19 w 41"/>
                  <a:gd name="T17" fmla="*/ 0 h 113"/>
                  <a:gd name="T18" fmla="*/ 18 w 41"/>
                  <a:gd name="T19" fmla="*/ 0 h 113"/>
                  <a:gd name="T20" fmla="*/ 18 w 41"/>
                  <a:gd name="T21" fmla="*/ 0 h 113"/>
                  <a:gd name="T22" fmla="*/ 18 w 41"/>
                  <a:gd name="T23" fmla="*/ 0 h 113"/>
                  <a:gd name="T24" fmla="*/ 20 w 41"/>
                  <a:gd name="T25" fmla="*/ 0 h 113"/>
                  <a:gd name="T26" fmla="*/ 23 w 41"/>
                  <a:gd name="T27" fmla="*/ 0 h 113"/>
                  <a:gd name="T28" fmla="*/ 27 w 41"/>
                  <a:gd name="T29" fmla="*/ 0 h 113"/>
                  <a:gd name="T30" fmla="*/ 30 w 41"/>
                  <a:gd name="T31" fmla="*/ 0 h 113"/>
                  <a:gd name="T32" fmla="*/ 30 w 41"/>
                  <a:gd name="T33" fmla="*/ 0 h 113"/>
                  <a:gd name="T34" fmla="*/ 29 w 41"/>
                  <a:gd name="T35" fmla="*/ 0 h 113"/>
                  <a:gd name="T36" fmla="*/ 25 w 41"/>
                  <a:gd name="T37" fmla="*/ 0 h 113"/>
                  <a:gd name="T38" fmla="*/ 21 w 41"/>
                  <a:gd name="T39" fmla="*/ 0 h 113"/>
                  <a:gd name="T40" fmla="*/ 15 w 41"/>
                  <a:gd name="T41" fmla="*/ 0 h 113"/>
                  <a:gd name="T42" fmla="*/ 8 w 41"/>
                  <a:gd name="T43" fmla="*/ 0 h 113"/>
                  <a:gd name="T44" fmla="*/ 5 w 41"/>
                  <a:gd name="T45" fmla="*/ 0 h 113"/>
                  <a:gd name="T46" fmla="*/ 3 w 41"/>
                  <a:gd name="T47" fmla="*/ 0 h 113"/>
                  <a:gd name="T48" fmla="*/ 4 w 41"/>
                  <a:gd name="T49" fmla="*/ 0 h 113"/>
                  <a:gd name="T50" fmla="*/ 5 w 41"/>
                  <a:gd name="T51" fmla="*/ 0 h 113"/>
                  <a:gd name="T52" fmla="*/ 6 w 41"/>
                  <a:gd name="T53" fmla="*/ 0 h 113"/>
                  <a:gd name="T54" fmla="*/ 7 w 41"/>
                  <a:gd name="T55" fmla="*/ 0 h 113"/>
                  <a:gd name="T56" fmla="*/ 10 w 41"/>
                  <a:gd name="T57" fmla="*/ 0 h 113"/>
                  <a:gd name="T58" fmla="*/ 14 w 41"/>
                  <a:gd name="T59" fmla="*/ 0 h 113"/>
                  <a:gd name="T60" fmla="*/ 14 w 41"/>
                  <a:gd name="T61" fmla="*/ 0 h 113"/>
                  <a:gd name="T62" fmla="*/ 11 w 41"/>
                  <a:gd name="T63" fmla="*/ 0 h 113"/>
                  <a:gd name="T64" fmla="*/ 9 w 41"/>
                  <a:gd name="T65" fmla="*/ 0 h 113"/>
                  <a:gd name="T66" fmla="*/ 7 w 41"/>
                  <a:gd name="T67" fmla="*/ 0 h 113"/>
                  <a:gd name="T68" fmla="*/ 4 w 41"/>
                  <a:gd name="T69" fmla="*/ 0 h 113"/>
                  <a:gd name="T70" fmla="*/ 1 w 41"/>
                  <a:gd name="T71" fmla="*/ 0 h 113"/>
                  <a:gd name="T72" fmla="*/ 0 w 41"/>
                  <a:gd name="T73" fmla="*/ 0 h 113"/>
                  <a:gd name="T74" fmla="*/ 2 w 41"/>
                  <a:gd name="T75" fmla="*/ 0 h 113"/>
                  <a:gd name="T76" fmla="*/ 5 w 41"/>
                  <a:gd name="T77" fmla="*/ 0 h 113"/>
                  <a:gd name="T78" fmla="*/ 9 w 41"/>
                  <a:gd name="T79" fmla="*/ 0 h 113"/>
                  <a:gd name="T80" fmla="*/ 14 w 41"/>
                  <a:gd name="T81" fmla="*/ 0 h 113"/>
                  <a:gd name="T82" fmla="*/ 20 w 41"/>
                  <a:gd name="T83" fmla="*/ 0 h 113"/>
                  <a:gd name="T84" fmla="*/ 27 w 41"/>
                  <a:gd name="T85" fmla="*/ 0 h 113"/>
                  <a:gd name="T86" fmla="*/ 33 w 41"/>
                  <a:gd name="T87" fmla="*/ 0 h 113"/>
                  <a:gd name="T88" fmla="*/ 36 w 41"/>
                  <a:gd name="T89" fmla="*/ 0 h 113"/>
                  <a:gd name="T90" fmla="*/ 36 w 41"/>
                  <a:gd name="T91" fmla="*/ 0 h 113"/>
                  <a:gd name="T92" fmla="*/ 34 w 41"/>
                  <a:gd name="T93" fmla="*/ 0 h 113"/>
                  <a:gd name="T94" fmla="*/ 30 w 41"/>
                  <a:gd name="T95" fmla="*/ 0 h 113"/>
                  <a:gd name="T96" fmla="*/ 25 w 41"/>
                  <a:gd name="T97" fmla="*/ 0 h 113"/>
                  <a:gd name="T98" fmla="*/ 22 w 41"/>
                  <a:gd name="T99" fmla="*/ 0 h 113"/>
                  <a:gd name="T100" fmla="*/ 21 w 41"/>
                  <a:gd name="T101" fmla="*/ 0 h 113"/>
                  <a:gd name="T102" fmla="*/ 21 w 41"/>
                  <a:gd name="T103" fmla="*/ 0 h 113"/>
                  <a:gd name="T104" fmla="*/ 22 w 41"/>
                  <a:gd name="T105" fmla="*/ 0 h 113"/>
                  <a:gd name="T106" fmla="*/ 27 w 41"/>
                  <a:gd name="T107" fmla="*/ 0 h 113"/>
                  <a:gd name="T108" fmla="*/ 32 w 41"/>
                  <a:gd name="T109" fmla="*/ 0 h 113"/>
                  <a:gd name="T110" fmla="*/ 37 w 41"/>
                  <a:gd name="T111" fmla="*/ 0 h 113"/>
                  <a:gd name="T112" fmla="*/ 41 w 41"/>
                  <a:gd name="T113" fmla="*/ 0 h 113"/>
                  <a:gd name="T114" fmla="*/ 41 w 41"/>
                  <a:gd name="T115" fmla="*/ 0 h 113"/>
                  <a:gd name="T116" fmla="*/ 41 w 41"/>
                  <a:gd name="T117" fmla="*/ 0 h 113"/>
                  <a:gd name="T118" fmla="*/ 41 w 41"/>
                  <a:gd name="T119" fmla="*/ 0 h 113"/>
                  <a:gd name="T120" fmla="*/ 41 w 41"/>
                  <a:gd name="T121" fmla="*/ 0 h 113"/>
                  <a:gd name="T122" fmla="*/ 33 w 41"/>
                  <a:gd name="T123" fmla="*/ 0 h 11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"/>
                  <a:gd name="T187" fmla="*/ 0 h 113"/>
                  <a:gd name="T188" fmla="*/ 41 w 41"/>
                  <a:gd name="T189" fmla="*/ 113 h 11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" h="113">
                    <a:moveTo>
                      <a:pt x="33" y="113"/>
                    </a:moveTo>
                    <a:lnTo>
                      <a:pt x="34" y="110"/>
                    </a:lnTo>
                    <a:lnTo>
                      <a:pt x="35" y="101"/>
                    </a:lnTo>
                    <a:lnTo>
                      <a:pt x="35" y="87"/>
                    </a:lnTo>
                    <a:lnTo>
                      <a:pt x="33" y="71"/>
                    </a:lnTo>
                    <a:lnTo>
                      <a:pt x="29" y="56"/>
                    </a:lnTo>
                    <a:lnTo>
                      <a:pt x="25" y="45"/>
                    </a:lnTo>
                    <a:lnTo>
                      <a:pt x="22" y="38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20" y="26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29" y="11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5" y="6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1" y="32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4" y="32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6" y="8"/>
                    </a:lnTo>
                    <a:lnTo>
                      <a:pt x="36" y="14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25" y="27"/>
                    </a:lnTo>
                    <a:lnTo>
                      <a:pt x="22" y="29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27" y="41"/>
                    </a:lnTo>
                    <a:lnTo>
                      <a:pt x="32" y="51"/>
                    </a:lnTo>
                    <a:lnTo>
                      <a:pt x="37" y="66"/>
                    </a:lnTo>
                    <a:lnTo>
                      <a:pt x="41" y="81"/>
                    </a:lnTo>
                    <a:lnTo>
                      <a:pt x="41" y="95"/>
                    </a:lnTo>
                    <a:lnTo>
                      <a:pt x="41" y="105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33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5284" y="2134"/>
                <a:ext cx="23" cy="13"/>
              </a:xfrm>
              <a:custGeom>
                <a:avLst/>
                <a:gdLst>
                  <a:gd name="T0" fmla="*/ 6 w 23"/>
                  <a:gd name="T1" fmla="*/ 0 h 27"/>
                  <a:gd name="T2" fmla="*/ 3 w 23"/>
                  <a:gd name="T3" fmla="*/ 0 h 27"/>
                  <a:gd name="T4" fmla="*/ 1 w 23"/>
                  <a:gd name="T5" fmla="*/ 0 h 27"/>
                  <a:gd name="T6" fmla="*/ 0 w 23"/>
                  <a:gd name="T7" fmla="*/ 0 h 27"/>
                  <a:gd name="T8" fmla="*/ 1 w 23"/>
                  <a:gd name="T9" fmla="*/ 0 h 27"/>
                  <a:gd name="T10" fmla="*/ 4 w 23"/>
                  <a:gd name="T11" fmla="*/ 0 h 27"/>
                  <a:gd name="T12" fmla="*/ 8 w 23"/>
                  <a:gd name="T13" fmla="*/ 0 h 27"/>
                  <a:gd name="T14" fmla="*/ 11 w 23"/>
                  <a:gd name="T15" fmla="*/ 0 h 27"/>
                  <a:gd name="T16" fmla="*/ 13 w 23"/>
                  <a:gd name="T17" fmla="*/ 0 h 27"/>
                  <a:gd name="T18" fmla="*/ 13 w 23"/>
                  <a:gd name="T19" fmla="*/ 0 h 27"/>
                  <a:gd name="T20" fmla="*/ 13 w 23"/>
                  <a:gd name="T21" fmla="*/ 0 h 27"/>
                  <a:gd name="T22" fmla="*/ 15 w 23"/>
                  <a:gd name="T23" fmla="*/ 0 h 27"/>
                  <a:gd name="T24" fmla="*/ 16 w 23"/>
                  <a:gd name="T25" fmla="*/ 0 h 27"/>
                  <a:gd name="T26" fmla="*/ 16 w 23"/>
                  <a:gd name="T27" fmla="*/ 0 h 27"/>
                  <a:gd name="T28" fmla="*/ 16 w 23"/>
                  <a:gd name="T29" fmla="*/ 0 h 27"/>
                  <a:gd name="T30" fmla="*/ 16 w 23"/>
                  <a:gd name="T31" fmla="*/ 0 h 27"/>
                  <a:gd name="T32" fmla="*/ 16 w 23"/>
                  <a:gd name="T33" fmla="*/ 0 h 27"/>
                  <a:gd name="T34" fmla="*/ 17 w 23"/>
                  <a:gd name="T35" fmla="*/ 0 h 27"/>
                  <a:gd name="T36" fmla="*/ 19 w 23"/>
                  <a:gd name="T37" fmla="*/ 0 h 27"/>
                  <a:gd name="T38" fmla="*/ 21 w 23"/>
                  <a:gd name="T39" fmla="*/ 0 h 27"/>
                  <a:gd name="T40" fmla="*/ 23 w 23"/>
                  <a:gd name="T41" fmla="*/ 0 h 27"/>
                  <a:gd name="T42" fmla="*/ 22 w 23"/>
                  <a:gd name="T43" fmla="*/ 0 h 27"/>
                  <a:gd name="T44" fmla="*/ 20 w 23"/>
                  <a:gd name="T45" fmla="*/ 0 h 27"/>
                  <a:gd name="T46" fmla="*/ 17 w 23"/>
                  <a:gd name="T47" fmla="*/ 0 h 27"/>
                  <a:gd name="T48" fmla="*/ 14 w 23"/>
                  <a:gd name="T49" fmla="*/ 0 h 27"/>
                  <a:gd name="T50" fmla="*/ 11 w 23"/>
                  <a:gd name="T51" fmla="*/ 0 h 27"/>
                  <a:gd name="T52" fmla="*/ 10 w 23"/>
                  <a:gd name="T53" fmla="*/ 0 h 27"/>
                  <a:gd name="T54" fmla="*/ 10 w 23"/>
                  <a:gd name="T55" fmla="*/ 0 h 27"/>
                  <a:gd name="T56" fmla="*/ 11 w 23"/>
                  <a:gd name="T57" fmla="*/ 0 h 27"/>
                  <a:gd name="T58" fmla="*/ 13 w 23"/>
                  <a:gd name="T59" fmla="*/ 0 h 27"/>
                  <a:gd name="T60" fmla="*/ 14 w 23"/>
                  <a:gd name="T61" fmla="*/ 0 h 27"/>
                  <a:gd name="T62" fmla="*/ 14 w 23"/>
                  <a:gd name="T63" fmla="*/ 0 h 27"/>
                  <a:gd name="T64" fmla="*/ 13 w 23"/>
                  <a:gd name="T65" fmla="*/ 0 h 27"/>
                  <a:gd name="T66" fmla="*/ 11 w 23"/>
                  <a:gd name="T67" fmla="*/ 0 h 27"/>
                  <a:gd name="T68" fmla="*/ 9 w 23"/>
                  <a:gd name="T69" fmla="*/ 0 h 27"/>
                  <a:gd name="T70" fmla="*/ 7 w 23"/>
                  <a:gd name="T71" fmla="*/ 0 h 27"/>
                  <a:gd name="T72" fmla="*/ 6 w 23"/>
                  <a:gd name="T73" fmla="*/ 0 h 27"/>
                  <a:gd name="T74" fmla="*/ 6 w 23"/>
                  <a:gd name="T75" fmla="*/ 0 h 27"/>
                  <a:gd name="T76" fmla="*/ 7 w 23"/>
                  <a:gd name="T77" fmla="*/ 0 h 27"/>
                  <a:gd name="T78" fmla="*/ 7 w 23"/>
                  <a:gd name="T79" fmla="*/ 0 h 27"/>
                  <a:gd name="T80" fmla="*/ 7 w 23"/>
                  <a:gd name="T81" fmla="*/ 0 h 27"/>
                  <a:gd name="T82" fmla="*/ 6 w 23"/>
                  <a:gd name="T83" fmla="*/ 0 h 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"/>
                  <a:gd name="T127" fmla="*/ 0 h 27"/>
                  <a:gd name="T128" fmla="*/ 23 w 23"/>
                  <a:gd name="T129" fmla="*/ 27 h 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" h="27">
                    <a:moveTo>
                      <a:pt x="6" y="3"/>
                    </a:moveTo>
                    <a:lnTo>
                      <a:pt x="3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8" y="15"/>
                    </a:lnTo>
                    <a:lnTo>
                      <a:pt x="11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21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9" y="15"/>
                    </a:lnTo>
                    <a:lnTo>
                      <a:pt x="21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5292" y="2158"/>
                <a:ext cx="32" cy="51"/>
              </a:xfrm>
              <a:custGeom>
                <a:avLst/>
                <a:gdLst>
                  <a:gd name="T0" fmla="*/ 0 w 32"/>
                  <a:gd name="T1" fmla="*/ 1 h 102"/>
                  <a:gd name="T2" fmla="*/ 2 w 32"/>
                  <a:gd name="T3" fmla="*/ 1 h 102"/>
                  <a:gd name="T4" fmla="*/ 8 w 32"/>
                  <a:gd name="T5" fmla="*/ 1 h 102"/>
                  <a:gd name="T6" fmla="*/ 12 w 32"/>
                  <a:gd name="T7" fmla="*/ 1 h 102"/>
                  <a:gd name="T8" fmla="*/ 12 w 32"/>
                  <a:gd name="T9" fmla="*/ 1 h 102"/>
                  <a:gd name="T10" fmla="*/ 11 w 32"/>
                  <a:gd name="T11" fmla="*/ 1 h 102"/>
                  <a:gd name="T12" fmla="*/ 8 w 32"/>
                  <a:gd name="T13" fmla="*/ 1 h 102"/>
                  <a:gd name="T14" fmla="*/ 5 w 32"/>
                  <a:gd name="T15" fmla="*/ 1 h 102"/>
                  <a:gd name="T16" fmla="*/ 5 w 32"/>
                  <a:gd name="T17" fmla="*/ 1 h 102"/>
                  <a:gd name="T18" fmla="*/ 7 w 32"/>
                  <a:gd name="T19" fmla="*/ 1 h 102"/>
                  <a:gd name="T20" fmla="*/ 10 w 32"/>
                  <a:gd name="T21" fmla="*/ 0 h 102"/>
                  <a:gd name="T22" fmla="*/ 14 w 32"/>
                  <a:gd name="T23" fmla="*/ 0 h 102"/>
                  <a:gd name="T24" fmla="*/ 18 w 32"/>
                  <a:gd name="T25" fmla="*/ 0 h 102"/>
                  <a:gd name="T26" fmla="*/ 22 w 32"/>
                  <a:gd name="T27" fmla="*/ 0 h 102"/>
                  <a:gd name="T28" fmla="*/ 26 w 32"/>
                  <a:gd name="T29" fmla="*/ 1 h 102"/>
                  <a:gd name="T30" fmla="*/ 31 w 32"/>
                  <a:gd name="T31" fmla="*/ 1 h 102"/>
                  <a:gd name="T32" fmla="*/ 32 w 32"/>
                  <a:gd name="T33" fmla="*/ 1 h 102"/>
                  <a:gd name="T34" fmla="*/ 31 w 32"/>
                  <a:gd name="T35" fmla="*/ 1 h 102"/>
                  <a:gd name="T36" fmla="*/ 26 w 32"/>
                  <a:gd name="T37" fmla="*/ 1 h 102"/>
                  <a:gd name="T38" fmla="*/ 22 w 32"/>
                  <a:gd name="T39" fmla="*/ 1 h 102"/>
                  <a:gd name="T40" fmla="*/ 18 w 32"/>
                  <a:gd name="T41" fmla="*/ 1 h 102"/>
                  <a:gd name="T42" fmla="*/ 16 w 32"/>
                  <a:gd name="T43" fmla="*/ 1 h 102"/>
                  <a:gd name="T44" fmla="*/ 16 w 32"/>
                  <a:gd name="T45" fmla="*/ 1 h 102"/>
                  <a:gd name="T46" fmla="*/ 15 w 32"/>
                  <a:gd name="T47" fmla="*/ 1 h 102"/>
                  <a:gd name="T48" fmla="*/ 18 w 32"/>
                  <a:gd name="T49" fmla="*/ 1 h 102"/>
                  <a:gd name="T50" fmla="*/ 21 w 32"/>
                  <a:gd name="T51" fmla="*/ 1 h 102"/>
                  <a:gd name="T52" fmla="*/ 23 w 32"/>
                  <a:gd name="T53" fmla="*/ 1 h 102"/>
                  <a:gd name="T54" fmla="*/ 24 w 32"/>
                  <a:gd name="T55" fmla="*/ 1 h 102"/>
                  <a:gd name="T56" fmla="*/ 23 w 32"/>
                  <a:gd name="T57" fmla="*/ 1 h 102"/>
                  <a:gd name="T58" fmla="*/ 22 w 32"/>
                  <a:gd name="T59" fmla="*/ 1 h 102"/>
                  <a:gd name="T60" fmla="*/ 20 w 32"/>
                  <a:gd name="T61" fmla="*/ 1 h 102"/>
                  <a:gd name="T62" fmla="*/ 16 w 32"/>
                  <a:gd name="T63" fmla="*/ 1 h 102"/>
                  <a:gd name="T64" fmla="*/ 14 w 32"/>
                  <a:gd name="T65" fmla="*/ 1 h 102"/>
                  <a:gd name="T66" fmla="*/ 12 w 32"/>
                  <a:gd name="T67" fmla="*/ 1 h 102"/>
                  <a:gd name="T68" fmla="*/ 12 w 32"/>
                  <a:gd name="T69" fmla="*/ 1 h 102"/>
                  <a:gd name="T70" fmla="*/ 13 w 32"/>
                  <a:gd name="T71" fmla="*/ 1 h 102"/>
                  <a:gd name="T72" fmla="*/ 15 w 32"/>
                  <a:gd name="T73" fmla="*/ 1 h 102"/>
                  <a:gd name="T74" fmla="*/ 16 w 32"/>
                  <a:gd name="T75" fmla="*/ 1 h 102"/>
                  <a:gd name="T76" fmla="*/ 18 w 32"/>
                  <a:gd name="T77" fmla="*/ 1 h 102"/>
                  <a:gd name="T78" fmla="*/ 16 w 32"/>
                  <a:gd name="T79" fmla="*/ 1 h 102"/>
                  <a:gd name="T80" fmla="*/ 16 w 32"/>
                  <a:gd name="T81" fmla="*/ 1 h 102"/>
                  <a:gd name="T82" fmla="*/ 8 w 32"/>
                  <a:gd name="T83" fmla="*/ 1 h 102"/>
                  <a:gd name="T84" fmla="*/ 0 w 32"/>
                  <a:gd name="T85" fmla="*/ 1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102"/>
                  <a:gd name="T131" fmla="*/ 32 w 32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102">
                    <a:moveTo>
                      <a:pt x="0" y="100"/>
                    </a:moveTo>
                    <a:lnTo>
                      <a:pt x="2" y="91"/>
                    </a:lnTo>
                    <a:lnTo>
                      <a:pt x="8" y="69"/>
                    </a:lnTo>
                    <a:lnTo>
                      <a:pt x="12" y="43"/>
                    </a:lnTo>
                    <a:lnTo>
                      <a:pt x="12" y="21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5" y="13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4"/>
                    </a:lnTo>
                    <a:lnTo>
                      <a:pt x="32" y="9"/>
                    </a:lnTo>
                    <a:lnTo>
                      <a:pt x="31" y="15"/>
                    </a:lnTo>
                    <a:lnTo>
                      <a:pt x="26" y="18"/>
                    </a:lnTo>
                    <a:lnTo>
                      <a:pt x="22" y="21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3" y="15"/>
                    </a:lnTo>
                    <a:lnTo>
                      <a:pt x="15" y="19"/>
                    </a:lnTo>
                    <a:lnTo>
                      <a:pt x="16" y="25"/>
                    </a:lnTo>
                    <a:lnTo>
                      <a:pt x="18" y="33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8" y="102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5325" y="2133"/>
                <a:ext cx="33" cy="16"/>
              </a:xfrm>
              <a:custGeom>
                <a:avLst/>
                <a:gdLst>
                  <a:gd name="T0" fmla="*/ 7 w 33"/>
                  <a:gd name="T1" fmla="*/ 0 h 33"/>
                  <a:gd name="T2" fmla="*/ 4 w 33"/>
                  <a:gd name="T3" fmla="*/ 0 h 33"/>
                  <a:gd name="T4" fmla="*/ 1 w 33"/>
                  <a:gd name="T5" fmla="*/ 0 h 33"/>
                  <a:gd name="T6" fmla="*/ 0 w 33"/>
                  <a:gd name="T7" fmla="*/ 0 h 33"/>
                  <a:gd name="T8" fmla="*/ 2 w 33"/>
                  <a:gd name="T9" fmla="*/ 0 h 33"/>
                  <a:gd name="T10" fmla="*/ 6 w 33"/>
                  <a:gd name="T11" fmla="*/ 0 h 33"/>
                  <a:gd name="T12" fmla="*/ 11 w 33"/>
                  <a:gd name="T13" fmla="*/ 0 h 33"/>
                  <a:gd name="T14" fmla="*/ 14 w 33"/>
                  <a:gd name="T15" fmla="*/ 0 h 33"/>
                  <a:gd name="T16" fmla="*/ 15 w 33"/>
                  <a:gd name="T17" fmla="*/ 0 h 33"/>
                  <a:gd name="T18" fmla="*/ 15 w 33"/>
                  <a:gd name="T19" fmla="*/ 0 h 33"/>
                  <a:gd name="T20" fmla="*/ 16 w 33"/>
                  <a:gd name="T21" fmla="*/ 0 h 33"/>
                  <a:gd name="T22" fmla="*/ 16 w 33"/>
                  <a:gd name="T23" fmla="*/ 0 h 33"/>
                  <a:gd name="T24" fmla="*/ 17 w 33"/>
                  <a:gd name="T25" fmla="*/ 0 h 33"/>
                  <a:gd name="T26" fmla="*/ 19 w 33"/>
                  <a:gd name="T27" fmla="*/ 0 h 33"/>
                  <a:gd name="T28" fmla="*/ 21 w 33"/>
                  <a:gd name="T29" fmla="*/ 0 h 33"/>
                  <a:gd name="T30" fmla="*/ 22 w 33"/>
                  <a:gd name="T31" fmla="*/ 0 h 33"/>
                  <a:gd name="T32" fmla="*/ 25 w 33"/>
                  <a:gd name="T33" fmla="*/ 0 h 33"/>
                  <a:gd name="T34" fmla="*/ 28 w 33"/>
                  <a:gd name="T35" fmla="*/ 0 h 33"/>
                  <a:gd name="T36" fmla="*/ 32 w 33"/>
                  <a:gd name="T37" fmla="*/ 0 h 33"/>
                  <a:gd name="T38" fmla="*/ 33 w 33"/>
                  <a:gd name="T39" fmla="*/ 0 h 33"/>
                  <a:gd name="T40" fmla="*/ 32 w 33"/>
                  <a:gd name="T41" fmla="*/ 0 h 33"/>
                  <a:gd name="T42" fmla="*/ 29 w 33"/>
                  <a:gd name="T43" fmla="*/ 0 h 33"/>
                  <a:gd name="T44" fmla="*/ 28 w 33"/>
                  <a:gd name="T45" fmla="*/ 0 h 33"/>
                  <a:gd name="T46" fmla="*/ 28 w 33"/>
                  <a:gd name="T47" fmla="*/ 0 h 33"/>
                  <a:gd name="T48" fmla="*/ 29 w 33"/>
                  <a:gd name="T49" fmla="*/ 0 h 33"/>
                  <a:gd name="T50" fmla="*/ 29 w 33"/>
                  <a:gd name="T51" fmla="*/ 0 h 33"/>
                  <a:gd name="T52" fmla="*/ 27 w 33"/>
                  <a:gd name="T53" fmla="*/ 0 h 33"/>
                  <a:gd name="T54" fmla="*/ 25 w 33"/>
                  <a:gd name="T55" fmla="*/ 0 h 33"/>
                  <a:gd name="T56" fmla="*/ 20 w 33"/>
                  <a:gd name="T57" fmla="*/ 0 h 33"/>
                  <a:gd name="T58" fmla="*/ 16 w 33"/>
                  <a:gd name="T59" fmla="*/ 0 h 33"/>
                  <a:gd name="T60" fmla="*/ 12 w 33"/>
                  <a:gd name="T61" fmla="*/ 0 h 33"/>
                  <a:gd name="T62" fmla="*/ 7 w 33"/>
                  <a:gd name="T63" fmla="*/ 0 h 33"/>
                  <a:gd name="T64" fmla="*/ 5 w 33"/>
                  <a:gd name="T65" fmla="*/ 0 h 33"/>
                  <a:gd name="T66" fmla="*/ 6 w 33"/>
                  <a:gd name="T67" fmla="*/ 0 h 33"/>
                  <a:gd name="T68" fmla="*/ 8 w 33"/>
                  <a:gd name="T69" fmla="*/ 0 h 33"/>
                  <a:gd name="T70" fmla="*/ 8 w 33"/>
                  <a:gd name="T71" fmla="*/ 0 h 33"/>
                  <a:gd name="T72" fmla="*/ 7 w 33"/>
                  <a:gd name="T73" fmla="*/ 0 h 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"/>
                  <a:gd name="T112" fmla="*/ 0 h 33"/>
                  <a:gd name="T113" fmla="*/ 33 w 33"/>
                  <a:gd name="T114" fmla="*/ 33 h 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" h="33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6" y="16"/>
                    </a:lnTo>
                    <a:lnTo>
                      <a:pt x="11" y="19"/>
                    </a:lnTo>
                    <a:lnTo>
                      <a:pt x="14" y="22"/>
                    </a:lnTo>
                    <a:lnTo>
                      <a:pt x="15" y="27"/>
                    </a:lnTo>
                    <a:lnTo>
                      <a:pt x="15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2" y="21"/>
                    </a:lnTo>
                    <a:lnTo>
                      <a:pt x="25" y="21"/>
                    </a:lnTo>
                    <a:lnTo>
                      <a:pt x="28" y="19"/>
                    </a:lnTo>
                    <a:lnTo>
                      <a:pt x="32" y="18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0" y="18"/>
                    </a:lnTo>
                    <a:lnTo>
                      <a:pt x="16" y="16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5334" y="2173"/>
                <a:ext cx="37" cy="18"/>
              </a:xfrm>
              <a:custGeom>
                <a:avLst/>
                <a:gdLst>
                  <a:gd name="T0" fmla="*/ 10 w 37"/>
                  <a:gd name="T1" fmla="*/ 1 h 34"/>
                  <a:gd name="T2" fmla="*/ 18 w 37"/>
                  <a:gd name="T3" fmla="*/ 1 h 34"/>
                  <a:gd name="T4" fmla="*/ 24 w 37"/>
                  <a:gd name="T5" fmla="*/ 1 h 34"/>
                  <a:gd name="T6" fmla="*/ 30 w 37"/>
                  <a:gd name="T7" fmla="*/ 1 h 34"/>
                  <a:gd name="T8" fmla="*/ 32 w 37"/>
                  <a:gd name="T9" fmla="*/ 1 h 34"/>
                  <a:gd name="T10" fmla="*/ 33 w 37"/>
                  <a:gd name="T11" fmla="*/ 1 h 34"/>
                  <a:gd name="T12" fmla="*/ 32 w 37"/>
                  <a:gd name="T13" fmla="*/ 1 h 34"/>
                  <a:gd name="T14" fmla="*/ 30 w 37"/>
                  <a:gd name="T15" fmla="*/ 1 h 34"/>
                  <a:gd name="T16" fmla="*/ 27 w 37"/>
                  <a:gd name="T17" fmla="*/ 1 h 34"/>
                  <a:gd name="T18" fmla="*/ 24 w 37"/>
                  <a:gd name="T19" fmla="*/ 1 h 34"/>
                  <a:gd name="T20" fmla="*/ 22 w 37"/>
                  <a:gd name="T21" fmla="*/ 1 h 34"/>
                  <a:gd name="T22" fmla="*/ 23 w 37"/>
                  <a:gd name="T23" fmla="*/ 1 h 34"/>
                  <a:gd name="T24" fmla="*/ 29 w 37"/>
                  <a:gd name="T25" fmla="*/ 1 h 34"/>
                  <a:gd name="T26" fmla="*/ 35 w 37"/>
                  <a:gd name="T27" fmla="*/ 1 h 34"/>
                  <a:gd name="T28" fmla="*/ 37 w 37"/>
                  <a:gd name="T29" fmla="*/ 1 h 34"/>
                  <a:gd name="T30" fmla="*/ 36 w 37"/>
                  <a:gd name="T31" fmla="*/ 1 h 34"/>
                  <a:gd name="T32" fmla="*/ 33 w 37"/>
                  <a:gd name="T33" fmla="*/ 1 h 34"/>
                  <a:gd name="T34" fmla="*/ 27 w 37"/>
                  <a:gd name="T35" fmla="*/ 1 h 34"/>
                  <a:gd name="T36" fmla="*/ 21 w 37"/>
                  <a:gd name="T37" fmla="*/ 1 h 34"/>
                  <a:gd name="T38" fmla="*/ 13 w 37"/>
                  <a:gd name="T39" fmla="*/ 1 h 34"/>
                  <a:gd name="T40" fmla="*/ 6 w 37"/>
                  <a:gd name="T41" fmla="*/ 1 h 34"/>
                  <a:gd name="T42" fmla="*/ 3 w 37"/>
                  <a:gd name="T43" fmla="*/ 1 h 34"/>
                  <a:gd name="T44" fmla="*/ 0 w 37"/>
                  <a:gd name="T45" fmla="*/ 1 h 34"/>
                  <a:gd name="T46" fmla="*/ 0 w 37"/>
                  <a:gd name="T47" fmla="*/ 1 h 34"/>
                  <a:gd name="T48" fmla="*/ 3 w 37"/>
                  <a:gd name="T49" fmla="*/ 1 h 34"/>
                  <a:gd name="T50" fmla="*/ 6 w 37"/>
                  <a:gd name="T51" fmla="*/ 1 h 34"/>
                  <a:gd name="T52" fmla="*/ 9 w 37"/>
                  <a:gd name="T53" fmla="*/ 1 h 34"/>
                  <a:gd name="T54" fmla="*/ 13 w 37"/>
                  <a:gd name="T55" fmla="*/ 0 h 34"/>
                  <a:gd name="T56" fmla="*/ 17 w 37"/>
                  <a:gd name="T57" fmla="*/ 0 h 34"/>
                  <a:gd name="T58" fmla="*/ 19 w 37"/>
                  <a:gd name="T59" fmla="*/ 1 h 34"/>
                  <a:gd name="T60" fmla="*/ 20 w 37"/>
                  <a:gd name="T61" fmla="*/ 1 h 34"/>
                  <a:gd name="T62" fmla="*/ 19 w 37"/>
                  <a:gd name="T63" fmla="*/ 1 h 34"/>
                  <a:gd name="T64" fmla="*/ 16 w 37"/>
                  <a:gd name="T65" fmla="*/ 1 h 34"/>
                  <a:gd name="T66" fmla="*/ 11 w 37"/>
                  <a:gd name="T67" fmla="*/ 1 h 34"/>
                  <a:gd name="T68" fmla="*/ 7 w 37"/>
                  <a:gd name="T69" fmla="*/ 1 h 34"/>
                  <a:gd name="T70" fmla="*/ 6 w 37"/>
                  <a:gd name="T71" fmla="*/ 1 h 34"/>
                  <a:gd name="T72" fmla="*/ 10 w 37"/>
                  <a:gd name="T73" fmla="*/ 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"/>
                  <a:gd name="T112" fmla="*/ 0 h 34"/>
                  <a:gd name="T113" fmla="*/ 37 w 37"/>
                  <a:gd name="T114" fmla="*/ 34 h 3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" h="34">
                    <a:moveTo>
                      <a:pt x="10" y="22"/>
                    </a:moveTo>
                    <a:lnTo>
                      <a:pt x="18" y="25"/>
                    </a:lnTo>
                    <a:lnTo>
                      <a:pt x="24" y="25"/>
                    </a:lnTo>
                    <a:lnTo>
                      <a:pt x="30" y="24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27" y="10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23" y="3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7" y="19"/>
                    </a:lnTo>
                    <a:lnTo>
                      <a:pt x="36" y="25"/>
                    </a:lnTo>
                    <a:lnTo>
                      <a:pt x="33" y="31"/>
                    </a:lnTo>
                    <a:lnTo>
                      <a:pt x="27" y="34"/>
                    </a:lnTo>
                    <a:lnTo>
                      <a:pt x="21" y="34"/>
                    </a:lnTo>
                    <a:lnTo>
                      <a:pt x="13" y="31"/>
                    </a:lnTo>
                    <a:lnTo>
                      <a:pt x="6" y="27"/>
                    </a:lnTo>
                    <a:lnTo>
                      <a:pt x="3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1" y="7"/>
                    </a:lnTo>
                    <a:lnTo>
                      <a:pt x="7" y="12"/>
                    </a:lnTo>
                    <a:lnTo>
                      <a:pt x="6" y="16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157" y="2423"/>
                <a:ext cx="93" cy="118"/>
              </a:xfrm>
              <a:custGeom>
                <a:avLst/>
                <a:gdLst>
                  <a:gd name="T0" fmla="*/ 63 w 93"/>
                  <a:gd name="T1" fmla="*/ 0 h 237"/>
                  <a:gd name="T2" fmla="*/ 55 w 93"/>
                  <a:gd name="T3" fmla="*/ 0 h 237"/>
                  <a:gd name="T4" fmla="*/ 42 w 93"/>
                  <a:gd name="T5" fmla="*/ 0 h 237"/>
                  <a:gd name="T6" fmla="*/ 28 w 93"/>
                  <a:gd name="T7" fmla="*/ 0 h 237"/>
                  <a:gd name="T8" fmla="*/ 16 w 93"/>
                  <a:gd name="T9" fmla="*/ 0 h 237"/>
                  <a:gd name="T10" fmla="*/ 14 w 93"/>
                  <a:gd name="T11" fmla="*/ 0 h 237"/>
                  <a:gd name="T12" fmla="*/ 13 w 93"/>
                  <a:gd name="T13" fmla="*/ 0 h 237"/>
                  <a:gd name="T14" fmla="*/ 2 w 93"/>
                  <a:gd name="T15" fmla="*/ 0 h 237"/>
                  <a:gd name="T16" fmla="*/ 1 w 93"/>
                  <a:gd name="T17" fmla="*/ 0 h 237"/>
                  <a:gd name="T18" fmla="*/ 10 w 93"/>
                  <a:gd name="T19" fmla="*/ 0 h 237"/>
                  <a:gd name="T20" fmla="*/ 22 w 93"/>
                  <a:gd name="T21" fmla="*/ 0 h 237"/>
                  <a:gd name="T22" fmla="*/ 32 w 93"/>
                  <a:gd name="T23" fmla="*/ 0 h 237"/>
                  <a:gd name="T24" fmla="*/ 41 w 93"/>
                  <a:gd name="T25" fmla="*/ 0 h 237"/>
                  <a:gd name="T26" fmla="*/ 53 w 93"/>
                  <a:gd name="T27" fmla="*/ 0 h 237"/>
                  <a:gd name="T28" fmla="*/ 74 w 93"/>
                  <a:gd name="T29" fmla="*/ 0 h 237"/>
                  <a:gd name="T30" fmla="*/ 87 w 93"/>
                  <a:gd name="T31" fmla="*/ 0 h 237"/>
                  <a:gd name="T32" fmla="*/ 93 w 93"/>
                  <a:gd name="T33" fmla="*/ 0 h 237"/>
                  <a:gd name="T34" fmla="*/ 90 w 93"/>
                  <a:gd name="T35" fmla="*/ 0 h 237"/>
                  <a:gd name="T36" fmla="*/ 82 w 93"/>
                  <a:gd name="T37" fmla="*/ 0 h 237"/>
                  <a:gd name="T38" fmla="*/ 70 w 93"/>
                  <a:gd name="T39" fmla="*/ 0 h 237"/>
                  <a:gd name="T40" fmla="*/ 58 w 93"/>
                  <a:gd name="T41" fmla="*/ 0 h 237"/>
                  <a:gd name="T42" fmla="*/ 49 w 93"/>
                  <a:gd name="T43" fmla="*/ 0 h 237"/>
                  <a:gd name="T44" fmla="*/ 40 w 93"/>
                  <a:gd name="T45" fmla="*/ 0 h 237"/>
                  <a:gd name="T46" fmla="*/ 32 w 93"/>
                  <a:gd name="T47" fmla="*/ 0 h 237"/>
                  <a:gd name="T48" fmla="*/ 26 w 93"/>
                  <a:gd name="T49" fmla="*/ 0 h 237"/>
                  <a:gd name="T50" fmla="*/ 14 w 93"/>
                  <a:gd name="T51" fmla="*/ 0 h 237"/>
                  <a:gd name="T52" fmla="*/ 14 w 93"/>
                  <a:gd name="T53" fmla="*/ 0 h 237"/>
                  <a:gd name="T54" fmla="*/ 24 w 93"/>
                  <a:gd name="T55" fmla="*/ 0 h 237"/>
                  <a:gd name="T56" fmla="*/ 24 w 93"/>
                  <a:gd name="T57" fmla="*/ 0 h 237"/>
                  <a:gd name="T58" fmla="*/ 20 w 93"/>
                  <a:gd name="T59" fmla="*/ 0 h 237"/>
                  <a:gd name="T60" fmla="*/ 25 w 93"/>
                  <a:gd name="T61" fmla="*/ 0 h 237"/>
                  <a:gd name="T62" fmla="*/ 40 w 93"/>
                  <a:gd name="T63" fmla="*/ 0 h 237"/>
                  <a:gd name="T64" fmla="*/ 64 w 93"/>
                  <a:gd name="T65" fmla="*/ 0 h 237"/>
                  <a:gd name="T66" fmla="*/ 68 w 93"/>
                  <a:gd name="T67" fmla="*/ 0 h 237"/>
                  <a:gd name="T68" fmla="*/ 64 w 93"/>
                  <a:gd name="T69" fmla="*/ 0 h 2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3"/>
                  <a:gd name="T106" fmla="*/ 0 h 237"/>
                  <a:gd name="T107" fmla="*/ 93 w 93"/>
                  <a:gd name="T108" fmla="*/ 237 h 2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3" h="237">
                    <a:moveTo>
                      <a:pt x="64" y="231"/>
                    </a:moveTo>
                    <a:lnTo>
                      <a:pt x="63" y="217"/>
                    </a:lnTo>
                    <a:lnTo>
                      <a:pt x="59" y="205"/>
                    </a:lnTo>
                    <a:lnTo>
                      <a:pt x="55" y="195"/>
                    </a:lnTo>
                    <a:lnTo>
                      <a:pt x="49" y="187"/>
                    </a:lnTo>
                    <a:lnTo>
                      <a:pt x="42" y="180"/>
                    </a:lnTo>
                    <a:lnTo>
                      <a:pt x="36" y="174"/>
                    </a:lnTo>
                    <a:lnTo>
                      <a:pt x="28" y="168"/>
                    </a:lnTo>
                    <a:lnTo>
                      <a:pt x="23" y="162"/>
                    </a:lnTo>
                    <a:lnTo>
                      <a:pt x="16" y="148"/>
                    </a:lnTo>
                    <a:lnTo>
                      <a:pt x="14" y="135"/>
                    </a:lnTo>
                    <a:lnTo>
                      <a:pt x="14" y="123"/>
                    </a:lnTo>
                    <a:lnTo>
                      <a:pt x="15" y="114"/>
                    </a:lnTo>
                    <a:lnTo>
                      <a:pt x="13" y="106"/>
                    </a:lnTo>
                    <a:lnTo>
                      <a:pt x="7" y="97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1" y="58"/>
                    </a:lnTo>
                    <a:lnTo>
                      <a:pt x="4" y="46"/>
                    </a:lnTo>
                    <a:lnTo>
                      <a:pt x="10" y="39"/>
                    </a:lnTo>
                    <a:lnTo>
                      <a:pt x="15" y="35"/>
                    </a:lnTo>
                    <a:lnTo>
                      <a:pt x="22" y="32"/>
                    </a:lnTo>
                    <a:lnTo>
                      <a:pt x="27" y="30"/>
                    </a:lnTo>
                    <a:lnTo>
                      <a:pt x="32" y="29"/>
                    </a:lnTo>
                    <a:lnTo>
                      <a:pt x="37" y="27"/>
                    </a:lnTo>
                    <a:lnTo>
                      <a:pt x="41" y="21"/>
                    </a:lnTo>
                    <a:lnTo>
                      <a:pt x="46" y="12"/>
                    </a:lnTo>
                    <a:lnTo>
                      <a:pt x="53" y="3"/>
                    </a:lnTo>
                    <a:lnTo>
                      <a:pt x="65" y="0"/>
                    </a:lnTo>
                    <a:lnTo>
                      <a:pt x="74" y="2"/>
                    </a:lnTo>
                    <a:lnTo>
                      <a:pt x="80" y="6"/>
                    </a:lnTo>
                    <a:lnTo>
                      <a:pt x="87" y="12"/>
                    </a:lnTo>
                    <a:lnTo>
                      <a:pt x="92" y="20"/>
                    </a:lnTo>
                    <a:lnTo>
                      <a:pt x="93" y="24"/>
                    </a:lnTo>
                    <a:lnTo>
                      <a:pt x="92" y="29"/>
                    </a:lnTo>
                    <a:lnTo>
                      <a:pt x="90" y="30"/>
                    </a:lnTo>
                    <a:lnTo>
                      <a:pt x="87" y="27"/>
                    </a:lnTo>
                    <a:lnTo>
                      <a:pt x="82" y="21"/>
                    </a:lnTo>
                    <a:lnTo>
                      <a:pt x="77" y="15"/>
                    </a:lnTo>
                    <a:lnTo>
                      <a:pt x="70" y="12"/>
                    </a:lnTo>
                    <a:lnTo>
                      <a:pt x="64" y="11"/>
                    </a:lnTo>
                    <a:lnTo>
                      <a:pt x="58" y="12"/>
                    </a:lnTo>
                    <a:lnTo>
                      <a:pt x="53" y="15"/>
                    </a:lnTo>
                    <a:lnTo>
                      <a:pt x="49" y="21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6" y="42"/>
                    </a:lnTo>
                    <a:lnTo>
                      <a:pt x="19" y="46"/>
                    </a:lnTo>
                    <a:lnTo>
                      <a:pt x="14" y="54"/>
                    </a:lnTo>
                    <a:lnTo>
                      <a:pt x="12" y="70"/>
                    </a:lnTo>
                    <a:lnTo>
                      <a:pt x="14" y="87"/>
                    </a:lnTo>
                    <a:lnTo>
                      <a:pt x="18" y="97"/>
                    </a:lnTo>
                    <a:lnTo>
                      <a:pt x="24" y="103"/>
                    </a:lnTo>
                    <a:lnTo>
                      <a:pt x="25" y="111"/>
                    </a:lnTo>
                    <a:lnTo>
                      <a:pt x="24" y="118"/>
                    </a:lnTo>
                    <a:lnTo>
                      <a:pt x="22" y="126"/>
                    </a:lnTo>
                    <a:lnTo>
                      <a:pt x="20" y="132"/>
                    </a:lnTo>
                    <a:lnTo>
                      <a:pt x="22" y="139"/>
                    </a:lnTo>
                    <a:lnTo>
                      <a:pt x="25" y="147"/>
                    </a:lnTo>
                    <a:lnTo>
                      <a:pt x="31" y="157"/>
                    </a:lnTo>
                    <a:lnTo>
                      <a:pt x="40" y="168"/>
                    </a:lnTo>
                    <a:lnTo>
                      <a:pt x="53" y="180"/>
                    </a:lnTo>
                    <a:lnTo>
                      <a:pt x="64" y="195"/>
                    </a:lnTo>
                    <a:lnTo>
                      <a:pt x="68" y="214"/>
                    </a:lnTo>
                    <a:lnTo>
                      <a:pt x="68" y="229"/>
                    </a:lnTo>
                    <a:lnTo>
                      <a:pt x="67" y="237"/>
                    </a:lnTo>
                    <a:lnTo>
                      <a:pt x="64" y="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Freeform 27"/>
              <p:cNvSpPr>
                <a:spLocks/>
              </p:cNvSpPr>
              <p:nvPr/>
            </p:nvSpPr>
            <p:spPr bwMode="auto">
              <a:xfrm>
                <a:off x="5219" y="2434"/>
                <a:ext cx="139" cy="107"/>
              </a:xfrm>
              <a:custGeom>
                <a:avLst/>
                <a:gdLst>
                  <a:gd name="T0" fmla="*/ 43 w 139"/>
                  <a:gd name="T1" fmla="*/ 1 h 214"/>
                  <a:gd name="T2" fmla="*/ 54 w 139"/>
                  <a:gd name="T3" fmla="*/ 1 h 214"/>
                  <a:gd name="T4" fmla="*/ 63 w 139"/>
                  <a:gd name="T5" fmla="*/ 0 h 214"/>
                  <a:gd name="T6" fmla="*/ 71 w 139"/>
                  <a:gd name="T7" fmla="*/ 1 h 214"/>
                  <a:gd name="T8" fmla="*/ 80 w 139"/>
                  <a:gd name="T9" fmla="*/ 1 h 214"/>
                  <a:gd name="T10" fmla="*/ 94 w 139"/>
                  <a:gd name="T11" fmla="*/ 1 h 214"/>
                  <a:gd name="T12" fmla="*/ 112 w 139"/>
                  <a:gd name="T13" fmla="*/ 1 h 214"/>
                  <a:gd name="T14" fmla="*/ 126 w 139"/>
                  <a:gd name="T15" fmla="*/ 1 h 214"/>
                  <a:gd name="T16" fmla="*/ 134 w 139"/>
                  <a:gd name="T17" fmla="*/ 1 h 214"/>
                  <a:gd name="T18" fmla="*/ 137 w 139"/>
                  <a:gd name="T19" fmla="*/ 1 h 214"/>
                  <a:gd name="T20" fmla="*/ 139 w 139"/>
                  <a:gd name="T21" fmla="*/ 1 h 214"/>
                  <a:gd name="T22" fmla="*/ 134 w 139"/>
                  <a:gd name="T23" fmla="*/ 1 h 214"/>
                  <a:gd name="T24" fmla="*/ 129 w 139"/>
                  <a:gd name="T25" fmla="*/ 1 h 214"/>
                  <a:gd name="T26" fmla="*/ 128 w 139"/>
                  <a:gd name="T27" fmla="*/ 1 h 214"/>
                  <a:gd name="T28" fmla="*/ 135 w 139"/>
                  <a:gd name="T29" fmla="*/ 1 h 214"/>
                  <a:gd name="T30" fmla="*/ 127 w 139"/>
                  <a:gd name="T31" fmla="*/ 1 h 214"/>
                  <a:gd name="T32" fmla="*/ 115 w 139"/>
                  <a:gd name="T33" fmla="*/ 1 h 214"/>
                  <a:gd name="T34" fmla="*/ 101 w 139"/>
                  <a:gd name="T35" fmla="*/ 1 h 214"/>
                  <a:gd name="T36" fmla="*/ 81 w 139"/>
                  <a:gd name="T37" fmla="*/ 1 h 214"/>
                  <a:gd name="T38" fmla="*/ 68 w 139"/>
                  <a:gd name="T39" fmla="*/ 1 h 214"/>
                  <a:gd name="T40" fmla="*/ 61 w 139"/>
                  <a:gd name="T41" fmla="*/ 1 h 214"/>
                  <a:gd name="T42" fmla="*/ 54 w 139"/>
                  <a:gd name="T43" fmla="*/ 1 h 214"/>
                  <a:gd name="T44" fmla="*/ 54 w 139"/>
                  <a:gd name="T45" fmla="*/ 1 h 214"/>
                  <a:gd name="T46" fmla="*/ 62 w 139"/>
                  <a:gd name="T47" fmla="*/ 1 h 214"/>
                  <a:gd name="T48" fmla="*/ 72 w 139"/>
                  <a:gd name="T49" fmla="*/ 1 h 214"/>
                  <a:gd name="T50" fmla="*/ 85 w 139"/>
                  <a:gd name="T51" fmla="*/ 1 h 214"/>
                  <a:gd name="T52" fmla="*/ 94 w 139"/>
                  <a:gd name="T53" fmla="*/ 1 h 214"/>
                  <a:gd name="T54" fmla="*/ 109 w 139"/>
                  <a:gd name="T55" fmla="*/ 1 h 214"/>
                  <a:gd name="T56" fmla="*/ 123 w 139"/>
                  <a:gd name="T57" fmla="*/ 1 h 214"/>
                  <a:gd name="T58" fmla="*/ 129 w 139"/>
                  <a:gd name="T59" fmla="*/ 1 h 214"/>
                  <a:gd name="T60" fmla="*/ 124 w 139"/>
                  <a:gd name="T61" fmla="*/ 1 h 214"/>
                  <a:gd name="T62" fmla="*/ 124 w 139"/>
                  <a:gd name="T63" fmla="*/ 1 h 214"/>
                  <a:gd name="T64" fmla="*/ 131 w 139"/>
                  <a:gd name="T65" fmla="*/ 1 h 214"/>
                  <a:gd name="T66" fmla="*/ 134 w 139"/>
                  <a:gd name="T67" fmla="*/ 1 h 214"/>
                  <a:gd name="T68" fmla="*/ 129 w 139"/>
                  <a:gd name="T69" fmla="*/ 1 h 214"/>
                  <a:gd name="T70" fmla="*/ 113 w 139"/>
                  <a:gd name="T71" fmla="*/ 1 h 214"/>
                  <a:gd name="T72" fmla="*/ 89 w 139"/>
                  <a:gd name="T73" fmla="*/ 1 h 214"/>
                  <a:gd name="T74" fmla="*/ 78 w 139"/>
                  <a:gd name="T75" fmla="*/ 1 h 214"/>
                  <a:gd name="T76" fmla="*/ 71 w 139"/>
                  <a:gd name="T77" fmla="*/ 1 h 214"/>
                  <a:gd name="T78" fmla="*/ 56 w 139"/>
                  <a:gd name="T79" fmla="*/ 1 h 214"/>
                  <a:gd name="T80" fmla="*/ 36 w 139"/>
                  <a:gd name="T81" fmla="*/ 1 h 214"/>
                  <a:gd name="T82" fmla="*/ 25 w 139"/>
                  <a:gd name="T83" fmla="*/ 1 h 214"/>
                  <a:gd name="T84" fmla="*/ 27 w 139"/>
                  <a:gd name="T85" fmla="*/ 1 h 214"/>
                  <a:gd name="T86" fmla="*/ 18 w 139"/>
                  <a:gd name="T87" fmla="*/ 1 h 214"/>
                  <a:gd name="T88" fmla="*/ 8 w 139"/>
                  <a:gd name="T89" fmla="*/ 1 h 214"/>
                  <a:gd name="T90" fmla="*/ 7 w 139"/>
                  <a:gd name="T91" fmla="*/ 1 h 214"/>
                  <a:gd name="T92" fmla="*/ 13 w 139"/>
                  <a:gd name="T93" fmla="*/ 1 h 214"/>
                  <a:gd name="T94" fmla="*/ 15 w 139"/>
                  <a:gd name="T95" fmla="*/ 1 h 214"/>
                  <a:gd name="T96" fmla="*/ 9 w 139"/>
                  <a:gd name="T97" fmla="*/ 1 h 214"/>
                  <a:gd name="T98" fmla="*/ 10 w 139"/>
                  <a:gd name="T99" fmla="*/ 1 h 214"/>
                  <a:gd name="T100" fmla="*/ 8 w 139"/>
                  <a:gd name="T101" fmla="*/ 1 h 214"/>
                  <a:gd name="T102" fmla="*/ 1 w 139"/>
                  <a:gd name="T103" fmla="*/ 1 h 214"/>
                  <a:gd name="T104" fmla="*/ 4 w 139"/>
                  <a:gd name="T105" fmla="*/ 1 h 214"/>
                  <a:gd name="T106" fmla="*/ 17 w 139"/>
                  <a:gd name="T107" fmla="*/ 1 h 214"/>
                  <a:gd name="T108" fmla="*/ 16 w 139"/>
                  <a:gd name="T109" fmla="*/ 1 h 214"/>
                  <a:gd name="T110" fmla="*/ 14 w 139"/>
                  <a:gd name="T111" fmla="*/ 1 h 214"/>
                  <a:gd name="T112" fmla="*/ 20 w 139"/>
                  <a:gd name="T113" fmla="*/ 1 h 214"/>
                  <a:gd name="T114" fmla="*/ 32 w 139"/>
                  <a:gd name="T115" fmla="*/ 1 h 2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"/>
                  <a:gd name="T175" fmla="*/ 0 h 214"/>
                  <a:gd name="T176" fmla="*/ 139 w 139"/>
                  <a:gd name="T177" fmla="*/ 214 h 2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" h="214">
                    <a:moveTo>
                      <a:pt x="37" y="15"/>
                    </a:moveTo>
                    <a:lnTo>
                      <a:pt x="43" y="9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4" y="3"/>
                    </a:lnTo>
                    <a:lnTo>
                      <a:pt x="80" y="9"/>
                    </a:lnTo>
                    <a:lnTo>
                      <a:pt x="86" y="18"/>
                    </a:lnTo>
                    <a:lnTo>
                      <a:pt x="94" y="27"/>
                    </a:lnTo>
                    <a:lnTo>
                      <a:pt x="101" y="31"/>
                    </a:lnTo>
                    <a:lnTo>
                      <a:pt x="112" y="36"/>
                    </a:lnTo>
                    <a:lnTo>
                      <a:pt x="121" y="40"/>
                    </a:lnTo>
                    <a:lnTo>
                      <a:pt x="126" y="46"/>
                    </a:lnTo>
                    <a:lnTo>
                      <a:pt x="131" y="52"/>
                    </a:lnTo>
                    <a:lnTo>
                      <a:pt x="134" y="58"/>
                    </a:lnTo>
                    <a:lnTo>
                      <a:pt x="135" y="64"/>
                    </a:lnTo>
                    <a:lnTo>
                      <a:pt x="137" y="69"/>
                    </a:lnTo>
                    <a:lnTo>
                      <a:pt x="138" y="75"/>
                    </a:lnTo>
                    <a:lnTo>
                      <a:pt x="139" y="85"/>
                    </a:lnTo>
                    <a:lnTo>
                      <a:pt x="137" y="93"/>
                    </a:lnTo>
                    <a:lnTo>
                      <a:pt x="134" y="99"/>
                    </a:lnTo>
                    <a:lnTo>
                      <a:pt x="132" y="102"/>
                    </a:lnTo>
                    <a:lnTo>
                      <a:pt x="129" y="103"/>
                    </a:lnTo>
                    <a:lnTo>
                      <a:pt x="128" y="108"/>
                    </a:lnTo>
                    <a:lnTo>
                      <a:pt x="128" y="114"/>
                    </a:lnTo>
                    <a:lnTo>
                      <a:pt x="133" y="121"/>
                    </a:lnTo>
                    <a:lnTo>
                      <a:pt x="135" y="132"/>
                    </a:lnTo>
                    <a:lnTo>
                      <a:pt x="133" y="145"/>
                    </a:lnTo>
                    <a:lnTo>
                      <a:pt x="127" y="159"/>
                    </a:lnTo>
                    <a:lnTo>
                      <a:pt x="121" y="168"/>
                    </a:lnTo>
                    <a:lnTo>
                      <a:pt x="115" y="175"/>
                    </a:lnTo>
                    <a:lnTo>
                      <a:pt x="109" y="183"/>
                    </a:lnTo>
                    <a:lnTo>
                      <a:pt x="101" y="189"/>
                    </a:lnTo>
                    <a:lnTo>
                      <a:pt x="92" y="192"/>
                    </a:lnTo>
                    <a:lnTo>
                      <a:pt x="81" y="195"/>
                    </a:lnTo>
                    <a:lnTo>
                      <a:pt x="73" y="201"/>
                    </a:lnTo>
                    <a:lnTo>
                      <a:pt x="68" y="207"/>
                    </a:lnTo>
                    <a:lnTo>
                      <a:pt x="65" y="211"/>
                    </a:lnTo>
                    <a:lnTo>
                      <a:pt x="61" y="213"/>
                    </a:lnTo>
                    <a:lnTo>
                      <a:pt x="57" y="214"/>
                    </a:lnTo>
                    <a:lnTo>
                      <a:pt x="54" y="214"/>
                    </a:lnTo>
                    <a:lnTo>
                      <a:pt x="53" y="211"/>
                    </a:lnTo>
                    <a:lnTo>
                      <a:pt x="54" y="210"/>
                    </a:lnTo>
                    <a:lnTo>
                      <a:pt x="58" y="208"/>
                    </a:lnTo>
                    <a:lnTo>
                      <a:pt x="62" y="207"/>
                    </a:lnTo>
                    <a:lnTo>
                      <a:pt x="67" y="201"/>
                    </a:lnTo>
                    <a:lnTo>
                      <a:pt x="72" y="193"/>
                    </a:lnTo>
                    <a:lnTo>
                      <a:pt x="79" y="189"/>
                    </a:lnTo>
                    <a:lnTo>
                      <a:pt x="85" y="187"/>
                    </a:lnTo>
                    <a:lnTo>
                      <a:pt x="89" y="186"/>
                    </a:lnTo>
                    <a:lnTo>
                      <a:pt x="94" y="184"/>
                    </a:lnTo>
                    <a:lnTo>
                      <a:pt x="101" y="181"/>
                    </a:lnTo>
                    <a:lnTo>
                      <a:pt x="109" y="174"/>
                    </a:lnTo>
                    <a:lnTo>
                      <a:pt x="117" y="162"/>
                    </a:lnTo>
                    <a:lnTo>
                      <a:pt x="123" y="148"/>
                    </a:lnTo>
                    <a:lnTo>
                      <a:pt x="127" y="139"/>
                    </a:lnTo>
                    <a:lnTo>
                      <a:pt x="129" y="130"/>
                    </a:lnTo>
                    <a:lnTo>
                      <a:pt x="127" y="121"/>
                    </a:lnTo>
                    <a:lnTo>
                      <a:pt x="124" y="112"/>
                    </a:lnTo>
                    <a:lnTo>
                      <a:pt x="123" y="105"/>
                    </a:lnTo>
                    <a:lnTo>
                      <a:pt x="124" y="99"/>
                    </a:lnTo>
                    <a:lnTo>
                      <a:pt x="127" y="94"/>
                    </a:lnTo>
                    <a:lnTo>
                      <a:pt x="131" y="88"/>
                    </a:lnTo>
                    <a:lnTo>
                      <a:pt x="134" y="82"/>
                    </a:lnTo>
                    <a:lnTo>
                      <a:pt x="134" y="76"/>
                    </a:lnTo>
                    <a:lnTo>
                      <a:pt x="133" y="69"/>
                    </a:lnTo>
                    <a:lnTo>
                      <a:pt x="129" y="61"/>
                    </a:lnTo>
                    <a:lnTo>
                      <a:pt x="123" y="52"/>
                    </a:lnTo>
                    <a:lnTo>
                      <a:pt x="113" y="46"/>
                    </a:lnTo>
                    <a:lnTo>
                      <a:pt x="101" y="42"/>
                    </a:lnTo>
                    <a:lnTo>
                      <a:pt x="89" y="37"/>
                    </a:lnTo>
                    <a:lnTo>
                      <a:pt x="82" y="30"/>
                    </a:lnTo>
                    <a:lnTo>
                      <a:pt x="78" y="22"/>
                    </a:lnTo>
                    <a:lnTo>
                      <a:pt x="74" y="18"/>
                    </a:lnTo>
                    <a:lnTo>
                      <a:pt x="71" y="15"/>
                    </a:lnTo>
                    <a:lnTo>
                      <a:pt x="65" y="12"/>
                    </a:lnTo>
                    <a:lnTo>
                      <a:pt x="56" y="12"/>
                    </a:lnTo>
                    <a:lnTo>
                      <a:pt x="46" y="20"/>
                    </a:lnTo>
                    <a:lnTo>
                      <a:pt x="36" y="31"/>
                    </a:lnTo>
                    <a:lnTo>
                      <a:pt x="29" y="43"/>
                    </a:lnTo>
                    <a:lnTo>
                      <a:pt x="25" y="58"/>
                    </a:lnTo>
                    <a:lnTo>
                      <a:pt x="27" y="78"/>
                    </a:lnTo>
                    <a:lnTo>
                      <a:pt x="27" y="90"/>
                    </a:lnTo>
                    <a:lnTo>
                      <a:pt x="23" y="100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8" y="118"/>
                    </a:lnTo>
                    <a:lnTo>
                      <a:pt x="6" y="126"/>
                    </a:lnTo>
                    <a:lnTo>
                      <a:pt x="7" y="135"/>
                    </a:lnTo>
                    <a:lnTo>
                      <a:pt x="9" y="144"/>
                    </a:lnTo>
                    <a:lnTo>
                      <a:pt x="13" y="156"/>
                    </a:lnTo>
                    <a:lnTo>
                      <a:pt x="15" y="174"/>
                    </a:lnTo>
                    <a:lnTo>
                      <a:pt x="15" y="189"/>
                    </a:lnTo>
                    <a:lnTo>
                      <a:pt x="13" y="196"/>
                    </a:lnTo>
                    <a:lnTo>
                      <a:pt x="9" y="193"/>
                    </a:lnTo>
                    <a:lnTo>
                      <a:pt x="10" y="189"/>
                    </a:lnTo>
                    <a:lnTo>
                      <a:pt x="10" y="180"/>
                    </a:lnTo>
                    <a:lnTo>
                      <a:pt x="10" y="172"/>
                    </a:lnTo>
                    <a:lnTo>
                      <a:pt x="8" y="163"/>
                    </a:lnTo>
                    <a:lnTo>
                      <a:pt x="4" y="150"/>
                    </a:lnTo>
                    <a:lnTo>
                      <a:pt x="1" y="136"/>
                    </a:lnTo>
                    <a:lnTo>
                      <a:pt x="0" y="124"/>
                    </a:lnTo>
                    <a:lnTo>
                      <a:pt x="4" y="115"/>
                    </a:lnTo>
                    <a:lnTo>
                      <a:pt x="10" y="103"/>
                    </a:lnTo>
                    <a:lnTo>
                      <a:pt x="17" y="93"/>
                    </a:lnTo>
                    <a:lnTo>
                      <a:pt x="18" y="84"/>
                    </a:lnTo>
                    <a:lnTo>
                      <a:pt x="16" y="76"/>
                    </a:lnTo>
                    <a:lnTo>
                      <a:pt x="15" y="69"/>
                    </a:lnTo>
                    <a:lnTo>
                      <a:pt x="14" y="60"/>
                    </a:lnTo>
                    <a:lnTo>
                      <a:pt x="16" y="52"/>
                    </a:lnTo>
                    <a:lnTo>
                      <a:pt x="20" y="43"/>
                    </a:lnTo>
                    <a:lnTo>
                      <a:pt x="26" y="33"/>
                    </a:lnTo>
                    <a:lnTo>
                      <a:pt x="32" y="22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Freeform 28"/>
              <p:cNvSpPr>
                <a:spLocks/>
              </p:cNvSpPr>
              <p:nvPr/>
            </p:nvSpPr>
            <p:spPr bwMode="auto">
              <a:xfrm>
                <a:off x="5272" y="2489"/>
                <a:ext cx="123" cy="69"/>
              </a:xfrm>
              <a:custGeom>
                <a:avLst/>
                <a:gdLst>
                  <a:gd name="T0" fmla="*/ 0 w 123"/>
                  <a:gd name="T1" fmla="*/ 1 h 138"/>
                  <a:gd name="T2" fmla="*/ 2 w 123"/>
                  <a:gd name="T3" fmla="*/ 1 h 138"/>
                  <a:gd name="T4" fmla="*/ 6 w 123"/>
                  <a:gd name="T5" fmla="*/ 1 h 138"/>
                  <a:gd name="T6" fmla="*/ 21 w 123"/>
                  <a:gd name="T7" fmla="*/ 1 h 138"/>
                  <a:gd name="T8" fmla="*/ 31 w 123"/>
                  <a:gd name="T9" fmla="*/ 1 h 138"/>
                  <a:gd name="T10" fmla="*/ 39 w 123"/>
                  <a:gd name="T11" fmla="*/ 1 h 138"/>
                  <a:gd name="T12" fmla="*/ 49 w 123"/>
                  <a:gd name="T13" fmla="*/ 1 h 138"/>
                  <a:gd name="T14" fmla="*/ 59 w 123"/>
                  <a:gd name="T15" fmla="*/ 1 h 138"/>
                  <a:gd name="T16" fmla="*/ 69 w 123"/>
                  <a:gd name="T17" fmla="*/ 1 h 138"/>
                  <a:gd name="T18" fmla="*/ 80 w 123"/>
                  <a:gd name="T19" fmla="*/ 1 h 138"/>
                  <a:gd name="T20" fmla="*/ 87 w 123"/>
                  <a:gd name="T21" fmla="*/ 1 h 138"/>
                  <a:gd name="T22" fmla="*/ 96 w 123"/>
                  <a:gd name="T23" fmla="*/ 1 h 138"/>
                  <a:gd name="T24" fmla="*/ 108 w 123"/>
                  <a:gd name="T25" fmla="*/ 1 h 138"/>
                  <a:gd name="T26" fmla="*/ 119 w 123"/>
                  <a:gd name="T27" fmla="*/ 1 h 138"/>
                  <a:gd name="T28" fmla="*/ 117 w 123"/>
                  <a:gd name="T29" fmla="*/ 1 h 138"/>
                  <a:gd name="T30" fmla="*/ 119 w 123"/>
                  <a:gd name="T31" fmla="*/ 1 h 138"/>
                  <a:gd name="T32" fmla="*/ 123 w 123"/>
                  <a:gd name="T33" fmla="*/ 1 h 138"/>
                  <a:gd name="T34" fmla="*/ 110 w 123"/>
                  <a:gd name="T35" fmla="*/ 1 h 138"/>
                  <a:gd name="T36" fmla="*/ 94 w 123"/>
                  <a:gd name="T37" fmla="*/ 1 h 138"/>
                  <a:gd name="T38" fmla="*/ 99 w 123"/>
                  <a:gd name="T39" fmla="*/ 1 h 138"/>
                  <a:gd name="T40" fmla="*/ 108 w 123"/>
                  <a:gd name="T41" fmla="*/ 1 h 138"/>
                  <a:gd name="T42" fmla="*/ 118 w 123"/>
                  <a:gd name="T43" fmla="*/ 1 h 138"/>
                  <a:gd name="T44" fmla="*/ 117 w 123"/>
                  <a:gd name="T45" fmla="*/ 1 h 138"/>
                  <a:gd name="T46" fmla="*/ 111 w 123"/>
                  <a:gd name="T47" fmla="*/ 1 h 138"/>
                  <a:gd name="T48" fmla="*/ 112 w 123"/>
                  <a:gd name="T49" fmla="*/ 1 h 138"/>
                  <a:gd name="T50" fmla="*/ 109 w 123"/>
                  <a:gd name="T51" fmla="*/ 1 h 138"/>
                  <a:gd name="T52" fmla="*/ 100 w 123"/>
                  <a:gd name="T53" fmla="*/ 1 h 138"/>
                  <a:gd name="T54" fmla="*/ 91 w 123"/>
                  <a:gd name="T55" fmla="*/ 1 h 138"/>
                  <a:gd name="T56" fmla="*/ 81 w 123"/>
                  <a:gd name="T57" fmla="*/ 1 h 138"/>
                  <a:gd name="T58" fmla="*/ 72 w 123"/>
                  <a:gd name="T59" fmla="*/ 1 h 138"/>
                  <a:gd name="T60" fmla="*/ 66 w 123"/>
                  <a:gd name="T61" fmla="*/ 1 h 138"/>
                  <a:gd name="T62" fmla="*/ 55 w 123"/>
                  <a:gd name="T63" fmla="*/ 1 h 138"/>
                  <a:gd name="T64" fmla="*/ 40 w 123"/>
                  <a:gd name="T65" fmla="*/ 1 h 138"/>
                  <a:gd name="T66" fmla="*/ 28 w 123"/>
                  <a:gd name="T67" fmla="*/ 1 h 138"/>
                  <a:gd name="T68" fmla="*/ 20 w 123"/>
                  <a:gd name="T69" fmla="*/ 1 h 138"/>
                  <a:gd name="T70" fmla="*/ 7 w 123"/>
                  <a:gd name="T71" fmla="*/ 1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"/>
                  <a:gd name="T109" fmla="*/ 0 h 138"/>
                  <a:gd name="T110" fmla="*/ 123 w 123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" h="138">
                    <a:moveTo>
                      <a:pt x="0" y="135"/>
                    </a:moveTo>
                    <a:lnTo>
                      <a:pt x="0" y="136"/>
                    </a:lnTo>
                    <a:lnTo>
                      <a:pt x="1" y="136"/>
                    </a:lnTo>
                    <a:lnTo>
                      <a:pt x="2" y="136"/>
                    </a:lnTo>
                    <a:lnTo>
                      <a:pt x="3" y="138"/>
                    </a:lnTo>
                    <a:lnTo>
                      <a:pt x="6" y="135"/>
                    </a:lnTo>
                    <a:lnTo>
                      <a:pt x="13" y="129"/>
                    </a:lnTo>
                    <a:lnTo>
                      <a:pt x="21" y="124"/>
                    </a:lnTo>
                    <a:lnTo>
                      <a:pt x="28" y="124"/>
                    </a:lnTo>
                    <a:lnTo>
                      <a:pt x="31" y="126"/>
                    </a:lnTo>
                    <a:lnTo>
                      <a:pt x="34" y="127"/>
                    </a:lnTo>
                    <a:lnTo>
                      <a:pt x="39" y="127"/>
                    </a:lnTo>
                    <a:lnTo>
                      <a:pt x="44" y="127"/>
                    </a:lnTo>
                    <a:lnTo>
                      <a:pt x="49" y="127"/>
                    </a:lnTo>
                    <a:lnTo>
                      <a:pt x="55" y="127"/>
                    </a:lnTo>
                    <a:lnTo>
                      <a:pt x="59" y="124"/>
                    </a:lnTo>
                    <a:lnTo>
                      <a:pt x="62" y="121"/>
                    </a:lnTo>
                    <a:lnTo>
                      <a:pt x="69" y="115"/>
                    </a:lnTo>
                    <a:lnTo>
                      <a:pt x="74" y="114"/>
                    </a:lnTo>
                    <a:lnTo>
                      <a:pt x="80" y="115"/>
                    </a:lnTo>
                    <a:lnTo>
                      <a:pt x="83" y="115"/>
                    </a:lnTo>
                    <a:lnTo>
                      <a:pt x="87" y="112"/>
                    </a:lnTo>
                    <a:lnTo>
                      <a:pt x="91" y="106"/>
                    </a:lnTo>
                    <a:lnTo>
                      <a:pt x="96" y="103"/>
                    </a:lnTo>
                    <a:lnTo>
                      <a:pt x="101" y="102"/>
                    </a:lnTo>
                    <a:lnTo>
                      <a:pt x="108" y="100"/>
                    </a:lnTo>
                    <a:lnTo>
                      <a:pt x="114" y="93"/>
                    </a:lnTo>
                    <a:lnTo>
                      <a:pt x="119" y="81"/>
                    </a:lnTo>
                    <a:lnTo>
                      <a:pt x="118" y="67"/>
                    </a:lnTo>
                    <a:lnTo>
                      <a:pt x="117" y="61"/>
                    </a:lnTo>
                    <a:lnTo>
                      <a:pt x="118" y="52"/>
                    </a:lnTo>
                    <a:lnTo>
                      <a:pt x="119" y="45"/>
                    </a:lnTo>
                    <a:lnTo>
                      <a:pt x="121" y="39"/>
                    </a:lnTo>
                    <a:lnTo>
                      <a:pt x="123" y="28"/>
                    </a:lnTo>
                    <a:lnTo>
                      <a:pt x="120" y="13"/>
                    </a:lnTo>
                    <a:lnTo>
                      <a:pt x="110" y="3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6" y="3"/>
                    </a:lnTo>
                    <a:lnTo>
                      <a:pt x="99" y="6"/>
                    </a:lnTo>
                    <a:lnTo>
                      <a:pt x="104" y="7"/>
                    </a:lnTo>
                    <a:lnTo>
                      <a:pt x="108" y="10"/>
                    </a:lnTo>
                    <a:lnTo>
                      <a:pt x="113" y="15"/>
                    </a:lnTo>
                    <a:lnTo>
                      <a:pt x="118" y="22"/>
                    </a:lnTo>
                    <a:lnTo>
                      <a:pt x="119" y="28"/>
                    </a:lnTo>
                    <a:lnTo>
                      <a:pt x="117" y="36"/>
                    </a:lnTo>
                    <a:lnTo>
                      <a:pt x="113" y="45"/>
                    </a:lnTo>
                    <a:lnTo>
                      <a:pt x="111" y="55"/>
                    </a:lnTo>
                    <a:lnTo>
                      <a:pt x="111" y="64"/>
                    </a:lnTo>
                    <a:lnTo>
                      <a:pt x="112" y="73"/>
                    </a:lnTo>
                    <a:lnTo>
                      <a:pt x="111" y="81"/>
                    </a:lnTo>
                    <a:lnTo>
                      <a:pt x="109" y="87"/>
                    </a:lnTo>
                    <a:lnTo>
                      <a:pt x="105" y="91"/>
                    </a:lnTo>
                    <a:lnTo>
                      <a:pt x="100" y="93"/>
                    </a:lnTo>
                    <a:lnTo>
                      <a:pt x="95" y="94"/>
                    </a:lnTo>
                    <a:lnTo>
                      <a:pt x="91" y="97"/>
                    </a:lnTo>
                    <a:lnTo>
                      <a:pt x="85" y="103"/>
                    </a:lnTo>
                    <a:lnTo>
                      <a:pt x="81" y="108"/>
                    </a:lnTo>
                    <a:lnTo>
                      <a:pt x="76" y="111"/>
                    </a:lnTo>
                    <a:lnTo>
                      <a:pt x="72" y="111"/>
                    </a:lnTo>
                    <a:lnTo>
                      <a:pt x="69" y="111"/>
                    </a:lnTo>
                    <a:lnTo>
                      <a:pt x="66" y="112"/>
                    </a:lnTo>
                    <a:lnTo>
                      <a:pt x="60" y="117"/>
                    </a:lnTo>
                    <a:lnTo>
                      <a:pt x="55" y="120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3" y="117"/>
                    </a:lnTo>
                    <a:lnTo>
                      <a:pt x="28" y="115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5" y="121"/>
                    </a:lnTo>
                    <a:lnTo>
                      <a:pt x="7" y="127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29"/>
              <p:cNvSpPr>
                <a:spLocks/>
              </p:cNvSpPr>
              <p:nvPr/>
            </p:nvSpPr>
            <p:spPr bwMode="auto">
              <a:xfrm>
                <a:off x="5228" y="2182"/>
                <a:ext cx="30" cy="15"/>
              </a:xfrm>
              <a:custGeom>
                <a:avLst/>
                <a:gdLst>
                  <a:gd name="T0" fmla="*/ 23 w 30"/>
                  <a:gd name="T1" fmla="*/ 1 h 28"/>
                  <a:gd name="T2" fmla="*/ 23 w 30"/>
                  <a:gd name="T3" fmla="*/ 1 h 28"/>
                  <a:gd name="T4" fmla="*/ 25 w 30"/>
                  <a:gd name="T5" fmla="*/ 1 h 28"/>
                  <a:gd name="T6" fmla="*/ 26 w 30"/>
                  <a:gd name="T7" fmla="*/ 1 h 28"/>
                  <a:gd name="T8" fmla="*/ 27 w 30"/>
                  <a:gd name="T9" fmla="*/ 1 h 28"/>
                  <a:gd name="T10" fmla="*/ 28 w 30"/>
                  <a:gd name="T11" fmla="*/ 1 h 28"/>
                  <a:gd name="T12" fmla="*/ 30 w 30"/>
                  <a:gd name="T13" fmla="*/ 1 h 28"/>
                  <a:gd name="T14" fmla="*/ 28 w 30"/>
                  <a:gd name="T15" fmla="*/ 1 h 28"/>
                  <a:gd name="T16" fmla="*/ 23 w 30"/>
                  <a:gd name="T17" fmla="*/ 1 h 28"/>
                  <a:gd name="T18" fmla="*/ 16 w 30"/>
                  <a:gd name="T19" fmla="*/ 1 h 28"/>
                  <a:gd name="T20" fmla="*/ 8 w 30"/>
                  <a:gd name="T21" fmla="*/ 1 h 28"/>
                  <a:gd name="T22" fmla="*/ 3 w 30"/>
                  <a:gd name="T23" fmla="*/ 1 h 28"/>
                  <a:gd name="T24" fmla="*/ 0 w 30"/>
                  <a:gd name="T25" fmla="*/ 1 h 28"/>
                  <a:gd name="T26" fmla="*/ 0 w 30"/>
                  <a:gd name="T27" fmla="*/ 1 h 28"/>
                  <a:gd name="T28" fmla="*/ 0 w 30"/>
                  <a:gd name="T29" fmla="*/ 1 h 28"/>
                  <a:gd name="T30" fmla="*/ 0 w 30"/>
                  <a:gd name="T31" fmla="*/ 1 h 28"/>
                  <a:gd name="T32" fmla="*/ 0 w 30"/>
                  <a:gd name="T33" fmla="*/ 1 h 28"/>
                  <a:gd name="T34" fmla="*/ 4 w 30"/>
                  <a:gd name="T35" fmla="*/ 1 h 28"/>
                  <a:gd name="T36" fmla="*/ 11 w 30"/>
                  <a:gd name="T37" fmla="*/ 1 h 28"/>
                  <a:gd name="T38" fmla="*/ 19 w 30"/>
                  <a:gd name="T39" fmla="*/ 0 h 28"/>
                  <a:gd name="T40" fmla="*/ 23 w 30"/>
                  <a:gd name="T41" fmla="*/ 1 h 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28"/>
                  <a:gd name="T65" fmla="*/ 30 w 30"/>
                  <a:gd name="T66" fmla="*/ 28 h 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28">
                    <a:moveTo>
                      <a:pt x="23" y="1"/>
                    </a:moveTo>
                    <a:lnTo>
                      <a:pt x="23" y="3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28" y="15"/>
                    </a:lnTo>
                    <a:lnTo>
                      <a:pt x="23" y="21"/>
                    </a:lnTo>
                    <a:lnTo>
                      <a:pt x="16" y="25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1" y="4"/>
                    </a:lnTo>
                    <a:lnTo>
                      <a:pt x="19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5247" y="2156"/>
                <a:ext cx="27" cy="11"/>
              </a:xfrm>
              <a:custGeom>
                <a:avLst/>
                <a:gdLst>
                  <a:gd name="T0" fmla="*/ 7 w 27"/>
                  <a:gd name="T1" fmla="*/ 0 h 23"/>
                  <a:gd name="T2" fmla="*/ 4 w 27"/>
                  <a:gd name="T3" fmla="*/ 0 h 23"/>
                  <a:gd name="T4" fmla="*/ 3 w 27"/>
                  <a:gd name="T5" fmla="*/ 0 h 23"/>
                  <a:gd name="T6" fmla="*/ 2 w 27"/>
                  <a:gd name="T7" fmla="*/ 0 h 23"/>
                  <a:gd name="T8" fmla="*/ 1 w 27"/>
                  <a:gd name="T9" fmla="*/ 0 h 23"/>
                  <a:gd name="T10" fmla="*/ 0 w 27"/>
                  <a:gd name="T11" fmla="*/ 0 h 23"/>
                  <a:gd name="T12" fmla="*/ 2 w 27"/>
                  <a:gd name="T13" fmla="*/ 0 h 23"/>
                  <a:gd name="T14" fmla="*/ 5 w 27"/>
                  <a:gd name="T15" fmla="*/ 0 h 23"/>
                  <a:gd name="T16" fmla="*/ 12 w 27"/>
                  <a:gd name="T17" fmla="*/ 0 h 23"/>
                  <a:gd name="T18" fmla="*/ 18 w 27"/>
                  <a:gd name="T19" fmla="*/ 0 h 23"/>
                  <a:gd name="T20" fmla="*/ 22 w 27"/>
                  <a:gd name="T21" fmla="*/ 0 h 23"/>
                  <a:gd name="T22" fmla="*/ 26 w 27"/>
                  <a:gd name="T23" fmla="*/ 0 h 23"/>
                  <a:gd name="T24" fmla="*/ 27 w 27"/>
                  <a:gd name="T25" fmla="*/ 0 h 23"/>
                  <a:gd name="T26" fmla="*/ 27 w 27"/>
                  <a:gd name="T27" fmla="*/ 0 h 23"/>
                  <a:gd name="T28" fmla="*/ 24 w 27"/>
                  <a:gd name="T29" fmla="*/ 0 h 23"/>
                  <a:gd name="T30" fmla="*/ 20 w 27"/>
                  <a:gd name="T31" fmla="*/ 0 h 23"/>
                  <a:gd name="T32" fmla="*/ 17 w 27"/>
                  <a:gd name="T33" fmla="*/ 0 h 23"/>
                  <a:gd name="T34" fmla="*/ 16 w 27"/>
                  <a:gd name="T35" fmla="*/ 0 h 23"/>
                  <a:gd name="T36" fmla="*/ 14 w 27"/>
                  <a:gd name="T37" fmla="*/ 0 h 23"/>
                  <a:gd name="T38" fmla="*/ 12 w 27"/>
                  <a:gd name="T39" fmla="*/ 0 h 23"/>
                  <a:gd name="T40" fmla="*/ 7 w 27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23"/>
                  <a:gd name="T65" fmla="*/ 27 w 2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23">
                    <a:moveTo>
                      <a:pt x="7" y="23"/>
                    </a:moveTo>
                    <a:lnTo>
                      <a:pt x="4" y="21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0" y="18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12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5290" y="2134"/>
                <a:ext cx="8" cy="5"/>
              </a:xfrm>
              <a:custGeom>
                <a:avLst/>
                <a:gdLst>
                  <a:gd name="T0" fmla="*/ 1 w 8"/>
                  <a:gd name="T1" fmla="*/ 1 h 9"/>
                  <a:gd name="T2" fmla="*/ 1 w 8"/>
                  <a:gd name="T3" fmla="*/ 1 h 9"/>
                  <a:gd name="T4" fmla="*/ 1 w 8"/>
                  <a:gd name="T5" fmla="*/ 1 h 9"/>
                  <a:gd name="T6" fmla="*/ 1 w 8"/>
                  <a:gd name="T7" fmla="*/ 1 h 9"/>
                  <a:gd name="T8" fmla="*/ 0 w 8"/>
                  <a:gd name="T9" fmla="*/ 1 h 9"/>
                  <a:gd name="T10" fmla="*/ 0 w 8"/>
                  <a:gd name="T11" fmla="*/ 1 h 9"/>
                  <a:gd name="T12" fmla="*/ 1 w 8"/>
                  <a:gd name="T13" fmla="*/ 1 h 9"/>
                  <a:gd name="T14" fmla="*/ 3 w 8"/>
                  <a:gd name="T15" fmla="*/ 1 h 9"/>
                  <a:gd name="T16" fmla="*/ 5 w 8"/>
                  <a:gd name="T17" fmla="*/ 1 h 9"/>
                  <a:gd name="T18" fmla="*/ 7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1 h 9"/>
                  <a:gd name="T26" fmla="*/ 5 w 8"/>
                  <a:gd name="T27" fmla="*/ 1 h 9"/>
                  <a:gd name="T28" fmla="*/ 5 w 8"/>
                  <a:gd name="T29" fmla="*/ 1 h 9"/>
                  <a:gd name="T30" fmla="*/ 4 w 8"/>
                  <a:gd name="T31" fmla="*/ 1 h 9"/>
                  <a:gd name="T32" fmla="*/ 4 w 8"/>
                  <a:gd name="T33" fmla="*/ 1 h 9"/>
                  <a:gd name="T34" fmla="*/ 4 w 8"/>
                  <a:gd name="T35" fmla="*/ 0 h 9"/>
                  <a:gd name="T36" fmla="*/ 3 w 8"/>
                  <a:gd name="T37" fmla="*/ 0 h 9"/>
                  <a:gd name="T38" fmla="*/ 1 w 8"/>
                  <a:gd name="T39" fmla="*/ 1 h 9"/>
                  <a:gd name="T40" fmla="*/ 1 w 8"/>
                  <a:gd name="T41" fmla="*/ 1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"/>
                  <a:gd name="T64" fmla="*/ 0 h 9"/>
                  <a:gd name="T65" fmla="*/ 8 w 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" h="9">
                    <a:moveTo>
                      <a:pt x="1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5304" y="2161"/>
                <a:ext cx="12" cy="7"/>
              </a:xfrm>
              <a:custGeom>
                <a:avLst/>
                <a:gdLst>
                  <a:gd name="T0" fmla="*/ 3 w 12"/>
                  <a:gd name="T1" fmla="*/ 0 h 15"/>
                  <a:gd name="T2" fmla="*/ 1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2 w 12"/>
                  <a:gd name="T9" fmla="*/ 0 h 15"/>
                  <a:gd name="T10" fmla="*/ 4 w 12"/>
                  <a:gd name="T11" fmla="*/ 0 h 15"/>
                  <a:gd name="T12" fmla="*/ 8 w 12"/>
                  <a:gd name="T13" fmla="*/ 0 h 15"/>
                  <a:gd name="T14" fmla="*/ 10 w 12"/>
                  <a:gd name="T15" fmla="*/ 0 h 15"/>
                  <a:gd name="T16" fmla="*/ 11 w 12"/>
                  <a:gd name="T17" fmla="*/ 0 h 15"/>
                  <a:gd name="T18" fmla="*/ 12 w 12"/>
                  <a:gd name="T19" fmla="*/ 0 h 15"/>
                  <a:gd name="T20" fmla="*/ 11 w 12"/>
                  <a:gd name="T21" fmla="*/ 0 h 15"/>
                  <a:gd name="T22" fmla="*/ 9 w 12"/>
                  <a:gd name="T23" fmla="*/ 0 h 15"/>
                  <a:gd name="T24" fmla="*/ 6 w 12"/>
                  <a:gd name="T25" fmla="*/ 0 h 15"/>
                  <a:gd name="T26" fmla="*/ 6 w 12"/>
                  <a:gd name="T27" fmla="*/ 0 h 15"/>
                  <a:gd name="T28" fmla="*/ 4 w 12"/>
                  <a:gd name="T29" fmla="*/ 0 h 15"/>
                  <a:gd name="T30" fmla="*/ 4 w 12"/>
                  <a:gd name="T31" fmla="*/ 0 h 15"/>
                  <a:gd name="T32" fmla="*/ 3 w 12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5"/>
                  <a:gd name="T53" fmla="*/ 12 w 1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5">
                    <a:moveTo>
                      <a:pt x="3" y="15"/>
                    </a:move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33"/>
              <p:cNvSpPr>
                <a:spLocks/>
              </p:cNvSpPr>
              <p:nvPr/>
            </p:nvSpPr>
            <p:spPr bwMode="auto">
              <a:xfrm>
                <a:off x="5330" y="2133"/>
                <a:ext cx="24" cy="9"/>
              </a:xfrm>
              <a:custGeom>
                <a:avLst/>
                <a:gdLst>
                  <a:gd name="T0" fmla="*/ 24 w 24"/>
                  <a:gd name="T1" fmla="*/ 1 h 18"/>
                  <a:gd name="T2" fmla="*/ 24 w 24"/>
                  <a:gd name="T3" fmla="*/ 1 h 18"/>
                  <a:gd name="T4" fmla="*/ 24 w 24"/>
                  <a:gd name="T5" fmla="*/ 1 h 18"/>
                  <a:gd name="T6" fmla="*/ 24 w 24"/>
                  <a:gd name="T7" fmla="*/ 1 h 18"/>
                  <a:gd name="T8" fmla="*/ 24 w 24"/>
                  <a:gd name="T9" fmla="*/ 1 h 18"/>
                  <a:gd name="T10" fmla="*/ 24 w 24"/>
                  <a:gd name="T11" fmla="*/ 1 h 18"/>
                  <a:gd name="T12" fmla="*/ 22 w 24"/>
                  <a:gd name="T13" fmla="*/ 1 h 18"/>
                  <a:gd name="T14" fmla="*/ 20 w 24"/>
                  <a:gd name="T15" fmla="*/ 1 h 18"/>
                  <a:gd name="T16" fmla="*/ 15 w 24"/>
                  <a:gd name="T17" fmla="*/ 1 h 18"/>
                  <a:gd name="T18" fmla="*/ 11 w 24"/>
                  <a:gd name="T19" fmla="*/ 1 h 18"/>
                  <a:gd name="T20" fmla="*/ 7 w 24"/>
                  <a:gd name="T21" fmla="*/ 1 h 18"/>
                  <a:gd name="T22" fmla="*/ 2 w 24"/>
                  <a:gd name="T23" fmla="*/ 1 h 18"/>
                  <a:gd name="T24" fmla="*/ 0 w 24"/>
                  <a:gd name="T25" fmla="*/ 1 h 18"/>
                  <a:gd name="T26" fmla="*/ 1 w 24"/>
                  <a:gd name="T27" fmla="*/ 1 h 18"/>
                  <a:gd name="T28" fmla="*/ 2 w 24"/>
                  <a:gd name="T29" fmla="*/ 1 h 18"/>
                  <a:gd name="T30" fmla="*/ 3 w 24"/>
                  <a:gd name="T31" fmla="*/ 1 h 18"/>
                  <a:gd name="T32" fmla="*/ 3 w 24"/>
                  <a:gd name="T33" fmla="*/ 1 h 18"/>
                  <a:gd name="T34" fmla="*/ 8 w 24"/>
                  <a:gd name="T35" fmla="*/ 0 h 18"/>
                  <a:gd name="T36" fmla="*/ 14 w 24"/>
                  <a:gd name="T37" fmla="*/ 0 h 18"/>
                  <a:gd name="T38" fmla="*/ 21 w 24"/>
                  <a:gd name="T39" fmla="*/ 1 h 18"/>
                  <a:gd name="T40" fmla="*/ 24 w 24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18"/>
                  <a:gd name="T65" fmla="*/ 24 w 24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18">
                    <a:moveTo>
                      <a:pt x="24" y="6"/>
                    </a:moveTo>
                    <a:lnTo>
                      <a:pt x="24" y="7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4" y="13"/>
                    </a:lnTo>
                    <a:lnTo>
                      <a:pt x="22" y="15"/>
                    </a:lnTo>
                    <a:lnTo>
                      <a:pt x="20" y="16"/>
                    </a:lnTo>
                    <a:lnTo>
                      <a:pt x="15" y="18"/>
                    </a:lnTo>
                    <a:lnTo>
                      <a:pt x="11" y="16"/>
                    </a:lnTo>
                    <a:lnTo>
                      <a:pt x="7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34"/>
              <p:cNvSpPr>
                <a:spLocks/>
              </p:cNvSpPr>
              <p:nvPr/>
            </p:nvSpPr>
            <p:spPr bwMode="auto">
              <a:xfrm>
                <a:off x="5340" y="2176"/>
                <a:ext cx="27" cy="10"/>
              </a:xfrm>
              <a:custGeom>
                <a:avLst/>
                <a:gdLst>
                  <a:gd name="T0" fmla="*/ 21 w 27"/>
                  <a:gd name="T1" fmla="*/ 1 h 19"/>
                  <a:gd name="T2" fmla="*/ 24 w 27"/>
                  <a:gd name="T3" fmla="*/ 1 h 19"/>
                  <a:gd name="T4" fmla="*/ 26 w 27"/>
                  <a:gd name="T5" fmla="*/ 1 h 19"/>
                  <a:gd name="T6" fmla="*/ 27 w 27"/>
                  <a:gd name="T7" fmla="*/ 1 h 19"/>
                  <a:gd name="T8" fmla="*/ 26 w 27"/>
                  <a:gd name="T9" fmla="*/ 1 h 19"/>
                  <a:gd name="T10" fmla="*/ 24 w 27"/>
                  <a:gd name="T11" fmla="*/ 1 h 19"/>
                  <a:gd name="T12" fmla="*/ 18 w 27"/>
                  <a:gd name="T13" fmla="*/ 1 h 19"/>
                  <a:gd name="T14" fmla="*/ 12 w 27"/>
                  <a:gd name="T15" fmla="*/ 1 h 19"/>
                  <a:gd name="T16" fmla="*/ 4 w 27"/>
                  <a:gd name="T17" fmla="*/ 1 h 19"/>
                  <a:gd name="T18" fmla="*/ 0 w 27"/>
                  <a:gd name="T19" fmla="*/ 1 h 19"/>
                  <a:gd name="T20" fmla="*/ 1 w 27"/>
                  <a:gd name="T21" fmla="*/ 1 h 19"/>
                  <a:gd name="T22" fmla="*/ 5 w 27"/>
                  <a:gd name="T23" fmla="*/ 1 h 19"/>
                  <a:gd name="T24" fmla="*/ 10 w 27"/>
                  <a:gd name="T25" fmla="*/ 0 h 19"/>
                  <a:gd name="T26" fmla="*/ 11 w 27"/>
                  <a:gd name="T27" fmla="*/ 0 h 19"/>
                  <a:gd name="T28" fmla="*/ 13 w 27"/>
                  <a:gd name="T29" fmla="*/ 0 h 19"/>
                  <a:gd name="T30" fmla="*/ 17 w 27"/>
                  <a:gd name="T31" fmla="*/ 1 h 19"/>
                  <a:gd name="T32" fmla="*/ 21 w 27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21" y="4"/>
                    </a:moveTo>
                    <a:lnTo>
                      <a:pt x="24" y="6"/>
                    </a:lnTo>
                    <a:lnTo>
                      <a:pt x="26" y="9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4" y="18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Freeform 35"/>
              <p:cNvSpPr>
                <a:spLocks/>
              </p:cNvSpPr>
              <p:nvPr/>
            </p:nvSpPr>
            <p:spPr bwMode="auto">
              <a:xfrm>
                <a:off x="5213" y="3974"/>
                <a:ext cx="99" cy="370"/>
              </a:xfrm>
              <a:custGeom>
                <a:avLst/>
                <a:gdLst>
                  <a:gd name="T0" fmla="*/ 22 w 99"/>
                  <a:gd name="T1" fmla="*/ 0 h 741"/>
                  <a:gd name="T2" fmla="*/ 25 w 99"/>
                  <a:gd name="T3" fmla="*/ 0 h 741"/>
                  <a:gd name="T4" fmla="*/ 34 w 99"/>
                  <a:gd name="T5" fmla="*/ 0 h 741"/>
                  <a:gd name="T6" fmla="*/ 46 w 99"/>
                  <a:gd name="T7" fmla="*/ 0 h 741"/>
                  <a:gd name="T8" fmla="*/ 61 w 99"/>
                  <a:gd name="T9" fmla="*/ 0 h 741"/>
                  <a:gd name="T10" fmla="*/ 75 w 99"/>
                  <a:gd name="T11" fmla="*/ 0 h 741"/>
                  <a:gd name="T12" fmla="*/ 87 w 99"/>
                  <a:gd name="T13" fmla="*/ 0 h 741"/>
                  <a:gd name="T14" fmla="*/ 95 w 99"/>
                  <a:gd name="T15" fmla="*/ 0 h 741"/>
                  <a:gd name="T16" fmla="*/ 99 w 99"/>
                  <a:gd name="T17" fmla="*/ 0 h 741"/>
                  <a:gd name="T18" fmla="*/ 98 w 99"/>
                  <a:gd name="T19" fmla="*/ 0 h 741"/>
                  <a:gd name="T20" fmla="*/ 93 w 99"/>
                  <a:gd name="T21" fmla="*/ 0 h 741"/>
                  <a:gd name="T22" fmla="*/ 88 w 99"/>
                  <a:gd name="T23" fmla="*/ 0 h 741"/>
                  <a:gd name="T24" fmla="*/ 80 w 99"/>
                  <a:gd name="T25" fmla="*/ 0 h 741"/>
                  <a:gd name="T26" fmla="*/ 71 w 99"/>
                  <a:gd name="T27" fmla="*/ 0 h 741"/>
                  <a:gd name="T28" fmla="*/ 61 w 99"/>
                  <a:gd name="T29" fmla="*/ 0 h 741"/>
                  <a:gd name="T30" fmla="*/ 51 w 99"/>
                  <a:gd name="T31" fmla="*/ 0 h 741"/>
                  <a:gd name="T32" fmla="*/ 41 w 99"/>
                  <a:gd name="T33" fmla="*/ 0 h 741"/>
                  <a:gd name="T34" fmla="*/ 27 w 99"/>
                  <a:gd name="T35" fmla="*/ 0 h 741"/>
                  <a:gd name="T36" fmla="*/ 20 w 99"/>
                  <a:gd name="T37" fmla="*/ 0 h 741"/>
                  <a:gd name="T38" fmla="*/ 16 w 99"/>
                  <a:gd name="T39" fmla="*/ 0 h 741"/>
                  <a:gd name="T40" fmla="*/ 16 w 99"/>
                  <a:gd name="T41" fmla="*/ 0 h 741"/>
                  <a:gd name="T42" fmla="*/ 19 w 99"/>
                  <a:gd name="T43" fmla="*/ 0 h 741"/>
                  <a:gd name="T44" fmla="*/ 23 w 99"/>
                  <a:gd name="T45" fmla="*/ 0 h 741"/>
                  <a:gd name="T46" fmla="*/ 31 w 99"/>
                  <a:gd name="T47" fmla="*/ 0 h 741"/>
                  <a:gd name="T48" fmla="*/ 39 w 99"/>
                  <a:gd name="T49" fmla="*/ 0 h 741"/>
                  <a:gd name="T50" fmla="*/ 47 w 99"/>
                  <a:gd name="T51" fmla="*/ 0 h 741"/>
                  <a:gd name="T52" fmla="*/ 54 w 99"/>
                  <a:gd name="T53" fmla="*/ 0 h 741"/>
                  <a:gd name="T54" fmla="*/ 59 w 99"/>
                  <a:gd name="T55" fmla="*/ 0 h 741"/>
                  <a:gd name="T56" fmla="*/ 61 w 99"/>
                  <a:gd name="T57" fmla="*/ 0 h 741"/>
                  <a:gd name="T58" fmla="*/ 56 w 99"/>
                  <a:gd name="T59" fmla="*/ 0 h 741"/>
                  <a:gd name="T60" fmla="*/ 46 w 99"/>
                  <a:gd name="T61" fmla="*/ 0 h 741"/>
                  <a:gd name="T62" fmla="*/ 35 w 99"/>
                  <a:gd name="T63" fmla="*/ 0 h 741"/>
                  <a:gd name="T64" fmla="*/ 25 w 99"/>
                  <a:gd name="T65" fmla="*/ 0 h 741"/>
                  <a:gd name="T66" fmla="*/ 18 w 99"/>
                  <a:gd name="T67" fmla="*/ 0 h 741"/>
                  <a:gd name="T68" fmla="*/ 10 w 99"/>
                  <a:gd name="T69" fmla="*/ 0 h 741"/>
                  <a:gd name="T70" fmla="*/ 5 w 99"/>
                  <a:gd name="T71" fmla="*/ 0 h 741"/>
                  <a:gd name="T72" fmla="*/ 1 w 99"/>
                  <a:gd name="T73" fmla="*/ 0 h 741"/>
                  <a:gd name="T74" fmla="*/ 0 w 99"/>
                  <a:gd name="T75" fmla="*/ 0 h 741"/>
                  <a:gd name="T76" fmla="*/ 0 w 99"/>
                  <a:gd name="T77" fmla="*/ 0 h 741"/>
                  <a:gd name="T78" fmla="*/ 0 w 99"/>
                  <a:gd name="T79" fmla="*/ 0 h 741"/>
                  <a:gd name="T80" fmla="*/ 0 w 99"/>
                  <a:gd name="T81" fmla="*/ 0 h 741"/>
                  <a:gd name="T82" fmla="*/ 2 w 99"/>
                  <a:gd name="T83" fmla="*/ 0 h 741"/>
                  <a:gd name="T84" fmla="*/ 7 w 99"/>
                  <a:gd name="T85" fmla="*/ 0 h 741"/>
                  <a:gd name="T86" fmla="*/ 13 w 99"/>
                  <a:gd name="T87" fmla="*/ 0 h 741"/>
                  <a:gd name="T88" fmla="*/ 24 w 99"/>
                  <a:gd name="T89" fmla="*/ 0 h 741"/>
                  <a:gd name="T90" fmla="*/ 38 w 99"/>
                  <a:gd name="T91" fmla="*/ 0 h 741"/>
                  <a:gd name="T92" fmla="*/ 48 w 99"/>
                  <a:gd name="T93" fmla="*/ 0 h 741"/>
                  <a:gd name="T94" fmla="*/ 56 w 99"/>
                  <a:gd name="T95" fmla="*/ 0 h 741"/>
                  <a:gd name="T96" fmla="*/ 64 w 99"/>
                  <a:gd name="T97" fmla="*/ 0 h 741"/>
                  <a:gd name="T98" fmla="*/ 69 w 99"/>
                  <a:gd name="T99" fmla="*/ 0 h 741"/>
                  <a:gd name="T100" fmla="*/ 74 w 99"/>
                  <a:gd name="T101" fmla="*/ 0 h 741"/>
                  <a:gd name="T102" fmla="*/ 77 w 99"/>
                  <a:gd name="T103" fmla="*/ 0 h 741"/>
                  <a:gd name="T104" fmla="*/ 78 w 99"/>
                  <a:gd name="T105" fmla="*/ 0 h 741"/>
                  <a:gd name="T106" fmla="*/ 79 w 99"/>
                  <a:gd name="T107" fmla="*/ 0 h 741"/>
                  <a:gd name="T108" fmla="*/ 77 w 99"/>
                  <a:gd name="T109" fmla="*/ 0 h 741"/>
                  <a:gd name="T110" fmla="*/ 72 w 99"/>
                  <a:gd name="T111" fmla="*/ 0 h 741"/>
                  <a:gd name="T112" fmla="*/ 63 w 99"/>
                  <a:gd name="T113" fmla="*/ 0 h 741"/>
                  <a:gd name="T114" fmla="*/ 53 w 99"/>
                  <a:gd name="T115" fmla="*/ 0 h 741"/>
                  <a:gd name="T116" fmla="*/ 42 w 99"/>
                  <a:gd name="T117" fmla="*/ 0 h 741"/>
                  <a:gd name="T118" fmla="*/ 33 w 99"/>
                  <a:gd name="T119" fmla="*/ 0 h 741"/>
                  <a:gd name="T120" fmla="*/ 25 w 99"/>
                  <a:gd name="T121" fmla="*/ 0 h 741"/>
                  <a:gd name="T122" fmla="*/ 20 w 99"/>
                  <a:gd name="T123" fmla="*/ 0 h 741"/>
                  <a:gd name="T124" fmla="*/ 22 w 99"/>
                  <a:gd name="T125" fmla="*/ 0 h 7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"/>
                  <a:gd name="T190" fmla="*/ 0 h 741"/>
                  <a:gd name="T191" fmla="*/ 99 w 99"/>
                  <a:gd name="T192" fmla="*/ 741 h 7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" h="741">
                    <a:moveTo>
                      <a:pt x="22" y="741"/>
                    </a:moveTo>
                    <a:lnTo>
                      <a:pt x="25" y="738"/>
                    </a:lnTo>
                    <a:lnTo>
                      <a:pt x="34" y="729"/>
                    </a:lnTo>
                    <a:lnTo>
                      <a:pt x="46" y="714"/>
                    </a:lnTo>
                    <a:lnTo>
                      <a:pt x="61" y="693"/>
                    </a:lnTo>
                    <a:lnTo>
                      <a:pt x="75" y="668"/>
                    </a:lnTo>
                    <a:lnTo>
                      <a:pt x="87" y="636"/>
                    </a:lnTo>
                    <a:lnTo>
                      <a:pt x="95" y="602"/>
                    </a:lnTo>
                    <a:lnTo>
                      <a:pt x="99" y="561"/>
                    </a:lnTo>
                    <a:lnTo>
                      <a:pt x="98" y="515"/>
                    </a:lnTo>
                    <a:lnTo>
                      <a:pt x="93" y="474"/>
                    </a:lnTo>
                    <a:lnTo>
                      <a:pt x="88" y="438"/>
                    </a:lnTo>
                    <a:lnTo>
                      <a:pt x="80" y="410"/>
                    </a:lnTo>
                    <a:lnTo>
                      <a:pt x="71" y="384"/>
                    </a:lnTo>
                    <a:lnTo>
                      <a:pt x="61" y="362"/>
                    </a:lnTo>
                    <a:lnTo>
                      <a:pt x="51" y="342"/>
                    </a:lnTo>
                    <a:lnTo>
                      <a:pt x="41" y="326"/>
                    </a:lnTo>
                    <a:lnTo>
                      <a:pt x="27" y="288"/>
                    </a:lnTo>
                    <a:lnTo>
                      <a:pt x="20" y="245"/>
                    </a:lnTo>
                    <a:lnTo>
                      <a:pt x="16" y="197"/>
                    </a:lnTo>
                    <a:lnTo>
                      <a:pt x="16" y="147"/>
                    </a:lnTo>
                    <a:lnTo>
                      <a:pt x="19" y="125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39" y="63"/>
                    </a:lnTo>
                    <a:lnTo>
                      <a:pt x="47" y="48"/>
                    </a:lnTo>
                    <a:lnTo>
                      <a:pt x="54" y="38"/>
                    </a:lnTo>
                    <a:lnTo>
                      <a:pt x="59" y="30"/>
                    </a:lnTo>
                    <a:lnTo>
                      <a:pt x="61" y="27"/>
                    </a:lnTo>
                    <a:lnTo>
                      <a:pt x="56" y="0"/>
                    </a:lnTo>
                    <a:lnTo>
                      <a:pt x="46" y="14"/>
                    </a:lnTo>
                    <a:lnTo>
                      <a:pt x="35" y="30"/>
                    </a:lnTo>
                    <a:lnTo>
                      <a:pt x="25" y="50"/>
                    </a:lnTo>
                    <a:lnTo>
                      <a:pt x="18" y="71"/>
                    </a:lnTo>
                    <a:lnTo>
                      <a:pt x="10" y="92"/>
                    </a:lnTo>
                    <a:lnTo>
                      <a:pt x="5" y="114"/>
                    </a:lnTo>
                    <a:lnTo>
                      <a:pt x="1" y="134"/>
                    </a:lnTo>
                    <a:lnTo>
                      <a:pt x="0" y="152"/>
                    </a:lnTo>
                    <a:lnTo>
                      <a:pt x="0" y="179"/>
                    </a:lnTo>
                    <a:lnTo>
                      <a:pt x="0" y="203"/>
                    </a:lnTo>
                    <a:lnTo>
                      <a:pt x="0" y="228"/>
                    </a:lnTo>
                    <a:lnTo>
                      <a:pt x="2" y="254"/>
                    </a:lnTo>
                    <a:lnTo>
                      <a:pt x="7" y="279"/>
                    </a:lnTo>
                    <a:lnTo>
                      <a:pt x="13" y="306"/>
                    </a:lnTo>
                    <a:lnTo>
                      <a:pt x="24" y="336"/>
                    </a:lnTo>
                    <a:lnTo>
                      <a:pt x="38" y="368"/>
                    </a:lnTo>
                    <a:lnTo>
                      <a:pt x="48" y="389"/>
                    </a:lnTo>
                    <a:lnTo>
                      <a:pt x="56" y="411"/>
                    </a:lnTo>
                    <a:lnTo>
                      <a:pt x="64" y="434"/>
                    </a:lnTo>
                    <a:lnTo>
                      <a:pt x="69" y="456"/>
                    </a:lnTo>
                    <a:lnTo>
                      <a:pt x="74" y="480"/>
                    </a:lnTo>
                    <a:lnTo>
                      <a:pt x="77" y="506"/>
                    </a:lnTo>
                    <a:lnTo>
                      <a:pt x="78" y="534"/>
                    </a:lnTo>
                    <a:lnTo>
                      <a:pt x="79" y="564"/>
                    </a:lnTo>
                    <a:lnTo>
                      <a:pt x="77" y="596"/>
                    </a:lnTo>
                    <a:lnTo>
                      <a:pt x="72" y="624"/>
                    </a:lnTo>
                    <a:lnTo>
                      <a:pt x="63" y="651"/>
                    </a:lnTo>
                    <a:lnTo>
                      <a:pt x="53" y="675"/>
                    </a:lnTo>
                    <a:lnTo>
                      <a:pt x="42" y="695"/>
                    </a:lnTo>
                    <a:lnTo>
                      <a:pt x="33" y="708"/>
                    </a:lnTo>
                    <a:lnTo>
                      <a:pt x="25" y="717"/>
                    </a:lnTo>
                    <a:lnTo>
                      <a:pt x="20" y="720"/>
                    </a:lnTo>
                    <a:lnTo>
                      <a:pt x="22" y="7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" name="Freeform 36"/>
              <p:cNvSpPr>
                <a:spLocks/>
              </p:cNvSpPr>
              <p:nvPr/>
            </p:nvSpPr>
            <p:spPr bwMode="auto">
              <a:xfrm>
                <a:off x="5153" y="3467"/>
                <a:ext cx="155" cy="657"/>
              </a:xfrm>
              <a:custGeom>
                <a:avLst/>
                <a:gdLst>
                  <a:gd name="T0" fmla="*/ 92 w 155"/>
                  <a:gd name="T1" fmla="*/ 0 h 1315"/>
                  <a:gd name="T2" fmla="*/ 98 w 155"/>
                  <a:gd name="T3" fmla="*/ 0 h 1315"/>
                  <a:gd name="T4" fmla="*/ 108 w 155"/>
                  <a:gd name="T5" fmla="*/ 0 h 1315"/>
                  <a:gd name="T6" fmla="*/ 119 w 155"/>
                  <a:gd name="T7" fmla="*/ 0 h 1315"/>
                  <a:gd name="T8" fmla="*/ 128 w 155"/>
                  <a:gd name="T9" fmla="*/ 0 h 1315"/>
                  <a:gd name="T10" fmla="*/ 137 w 155"/>
                  <a:gd name="T11" fmla="*/ 0 h 1315"/>
                  <a:gd name="T12" fmla="*/ 145 w 155"/>
                  <a:gd name="T13" fmla="*/ 0 h 1315"/>
                  <a:gd name="T14" fmla="*/ 150 w 155"/>
                  <a:gd name="T15" fmla="*/ 0 h 1315"/>
                  <a:gd name="T16" fmla="*/ 154 w 155"/>
                  <a:gd name="T17" fmla="*/ 0 h 1315"/>
                  <a:gd name="T18" fmla="*/ 155 w 155"/>
                  <a:gd name="T19" fmla="*/ 0 h 1315"/>
                  <a:gd name="T20" fmla="*/ 150 w 155"/>
                  <a:gd name="T21" fmla="*/ 0 h 1315"/>
                  <a:gd name="T22" fmla="*/ 135 w 155"/>
                  <a:gd name="T23" fmla="*/ 0 h 1315"/>
                  <a:gd name="T24" fmla="*/ 112 w 155"/>
                  <a:gd name="T25" fmla="*/ 0 h 1315"/>
                  <a:gd name="T26" fmla="*/ 86 w 155"/>
                  <a:gd name="T27" fmla="*/ 0 h 1315"/>
                  <a:gd name="T28" fmla="*/ 60 w 155"/>
                  <a:gd name="T29" fmla="*/ 0 h 1315"/>
                  <a:gd name="T30" fmla="*/ 37 w 155"/>
                  <a:gd name="T31" fmla="*/ 0 h 1315"/>
                  <a:gd name="T32" fmla="*/ 21 w 155"/>
                  <a:gd name="T33" fmla="*/ 0 h 1315"/>
                  <a:gd name="T34" fmla="*/ 15 w 155"/>
                  <a:gd name="T35" fmla="*/ 0 h 1315"/>
                  <a:gd name="T36" fmla="*/ 17 w 155"/>
                  <a:gd name="T37" fmla="*/ 0 h 1315"/>
                  <a:gd name="T38" fmla="*/ 23 w 155"/>
                  <a:gd name="T39" fmla="*/ 0 h 1315"/>
                  <a:gd name="T40" fmla="*/ 33 w 155"/>
                  <a:gd name="T41" fmla="*/ 0 h 1315"/>
                  <a:gd name="T42" fmla="*/ 44 w 155"/>
                  <a:gd name="T43" fmla="*/ 0 h 1315"/>
                  <a:gd name="T44" fmla="*/ 54 w 155"/>
                  <a:gd name="T45" fmla="*/ 0 h 1315"/>
                  <a:gd name="T46" fmla="*/ 63 w 155"/>
                  <a:gd name="T47" fmla="*/ 0 h 1315"/>
                  <a:gd name="T48" fmla="*/ 70 w 155"/>
                  <a:gd name="T49" fmla="*/ 0 h 1315"/>
                  <a:gd name="T50" fmla="*/ 72 w 155"/>
                  <a:gd name="T51" fmla="*/ 0 h 1315"/>
                  <a:gd name="T52" fmla="*/ 69 w 155"/>
                  <a:gd name="T53" fmla="*/ 0 h 1315"/>
                  <a:gd name="T54" fmla="*/ 66 w 155"/>
                  <a:gd name="T55" fmla="*/ 0 h 1315"/>
                  <a:gd name="T56" fmla="*/ 58 w 155"/>
                  <a:gd name="T57" fmla="*/ 0 h 1315"/>
                  <a:gd name="T58" fmla="*/ 47 w 155"/>
                  <a:gd name="T59" fmla="*/ 0 h 1315"/>
                  <a:gd name="T60" fmla="*/ 34 w 155"/>
                  <a:gd name="T61" fmla="*/ 0 h 1315"/>
                  <a:gd name="T62" fmla="*/ 21 w 155"/>
                  <a:gd name="T63" fmla="*/ 0 h 1315"/>
                  <a:gd name="T64" fmla="*/ 10 w 155"/>
                  <a:gd name="T65" fmla="*/ 0 h 1315"/>
                  <a:gd name="T66" fmla="*/ 3 w 155"/>
                  <a:gd name="T67" fmla="*/ 0 h 1315"/>
                  <a:gd name="T68" fmla="*/ 0 w 155"/>
                  <a:gd name="T69" fmla="*/ 0 h 1315"/>
                  <a:gd name="T70" fmla="*/ 5 w 155"/>
                  <a:gd name="T71" fmla="*/ 0 h 1315"/>
                  <a:gd name="T72" fmla="*/ 21 w 155"/>
                  <a:gd name="T73" fmla="*/ 0 h 1315"/>
                  <a:gd name="T74" fmla="*/ 43 w 155"/>
                  <a:gd name="T75" fmla="*/ 0 h 1315"/>
                  <a:gd name="T76" fmla="*/ 68 w 155"/>
                  <a:gd name="T77" fmla="*/ 0 h 1315"/>
                  <a:gd name="T78" fmla="*/ 92 w 155"/>
                  <a:gd name="T79" fmla="*/ 0 h 1315"/>
                  <a:gd name="T80" fmla="*/ 113 w 155"/>
                  <a:gd name="T81" fmla="*/ 0 h 1315"/>
                  <a:gd name="T82" fmla="*/ 129 w 155"/>
                  <a:gd name="T83" fmla="*/ 0 h 1315"/>
                  <a:gd name="T84" fmla="*/ 135 w 155"/>
                  <a:gd name="T85" fmla="*/ 0 h 1315"/>
                  <a:gd name="T86" fmla="*/ 134 w 155"/>
                  <a:gd name="T87" fmla="*/ 0 h 1315"/>
                  <a:gd name="T88" fmla="*/ 132 w 155"/>
                  <a:gd name="T89" fmla="*/ 0 h 1315"/>
                  <a:gd name="T90" fmla="*/ 128 w 155"/>
                  <a:gd name="T91" fmla="*/ 0 h 1315"/>
                  <a:gd name="T92" fmla="*/ 123 w 155"/>
                  <a:gd name="T93" fmla="*/ 0 h 1315"/>
                  <a:gd name="T94" fmla="*/ 118 w 155"/>
                  <a:gd name="T95" fmla="*/ 0 h 1315"/>
                  <a:gd name="T96" fmla="*/ 110 w 155"/>
                  <a:gd name="T97" fmla="*/ 0 h 1315"/>
                  <a:gd name="T98" fmla="*/ 101 w 155"/>
                  <a:gd name="T99" fmla="*/ 0 h 1315"/>
                  <a:gd name="T100" fmla="*/ 92 w 155"/>
                  <a:gd name="T101" fmla="*/ 0 h 13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5"/>
                  <a:gd name="T154" fmla="*/ 0 h 1315"/>
                  <a:gd name="T155" fmla="*/ 155 w 155"/>
                  <a:gd name="T156" fmla="*/ 1315 h 13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5" h="1315">
                    <a:moveTo>
                      <a:pt x="92" y="1292"/>
                    </a:moveTo>
                    <a:lnTo>
                      <a:pt x="98" y="1315"/>
                    </a:lnTo>
                    <a:lnTo>
                      <a:pt x="108" y="1297"/>
                    </a:lnTo>
                    <a:lnTo>
                      <a:pt x="119" y="1273"/>
                    </a:lnTo>
                    <a:lnTo>
                      <a:pt x="128" y="1246"/>
                    </a:lnTo>
                    <a:lnTo>
                      <a:pt x="137" y="1219"/>
                    </a:lnTo>
                    <a:lnTo>
                      <a:pt x="145" y="1192"/>
                    </a:lnTo>
                    <a:lnTo>
                      <a:pt x="150" y="1166"/>
                    </a:lnTo>
                    <a:lnTo>
                      <a:pt x="154" y="1144"/>
                    </a:lnTo>
                    <a:lnTo>
                      <a:pt x="155" y="1127"/>
                    </a:lnTo>
                    <a:lnTo>
                      <a:pt x="150" y="1028"/>
                    </a:lnTo>
                    <a:lnTo>
                      <a:pt x="135" y="937"/>
                    </a:lnTo>
                    <a:lnTo>
                      <a:pt x="112" y="849"/>
                    </a:lnTo>
                    <a:lnTo>
                      <a:pt x="86" y="762"/>
                    </a:lnTo>
                    <a:lnTo>
                      <a:pt x="60" y="670"/>
                    </a:lnTo>
                    <a:lnTo>
                      <a:pt x="37" y="571"/>
                    </a:lnTo>
                    <a:lnTo>
                      <a:pt x="21" y="459"/>
                    </a:lnTo>
                    <a:lnTo>
                      <a:pt x="15" y="330"/>
                    </a:lnTo>
                    <a:lnTo>
                      <a:pt x="17" y="285"/>
                    </a:lnTo>
                    <a:lnTo>
                      <a:pt x="23" y="235"/>
                    </a:lnTo>
                    <a:lnTo>
                      <a:pt x="33" y="188"/>
                    </a:lnTo>
                    <a:lnTo>
                      <a:pt x="44" y="141"/>
                    </a:lnTo>
                    <a:lnTo>
                      <a:pt x="54" y="101"/>
                    </a:lnTo>
                    <a:lnTo>
                      <a:pt x="63" y="68"/>
                    </a:lnTo>
                    <a:lnTo>
                      <a:pt x="70" y="47"/>
                    </a:lnTo>
                    <a:lnTo>
                      <a:pt x="72" y="39"/>
                    </a:lnTo>
                    <a:lnTo>
                      <a:pt x="69" y="0"/>
                    </a:lnTo>
                    <a:lnTo>
                      <a:pt x="66" y="8"/>
                    </a:lnTo>
                    <a:lnTo>
                      <a:pt x="58" y="32"/>
                    </a:lnTo>
                    <a:lnTo>
                      <a:pt x="47" y="66"/>
                    </a:lnTo>
                    <a:lnTo>
                      <a:pt x="34" y="111"/>
                    </a:lnTo>
                    <a:lnTo>
                      <a:pt x="21" y="162"/>
                    </a:lnTo>
                    <a:lnTo>
                      <a:pt x="10" y="218"/>
                    </a:lnTo>
                    <a:lnTo>
                      <a:pt x="3" y="274"/>
                    </a:lnTo>
                    <a:lnTo>
                      <a:pt x="0" y="330"/>
                    </a:lnTo>
                    <a:lnTo>
                      <a:pt x="5" y="454"/>
                    </a:lnTo>
                    <a:lnTo>
                      <a:pt x="21" y="570"/>
                    </a:lnTo>
                    <a:lnTo>
                      <a:pt x="43" y="678"/>
                    </a:lnTo>
                    <a:lnTo>
                      <a:pt x="68" y="777"/>
                    </a:lnTo>
                    <a:lnTo>
                      <a:pt x="92" y="871"/>
                    </a:lnTo>
                    <a:lnTo>
                      <a:pt x="113" y="958"/>
                    </a:lnTo>
                    <a:lnTo>
                      <a:pt x="129" y="1042"/>
                    </a:lnTo>
                    <a:lnTo>
                      <a:pt x="135" y="1121"/>
                    </a:lnTo>
                    <a:lnTo>
                      <a:pt x="134" y="1132"/>
                    </a:lnTo>
                    <a:lnTo>
                      <a:pt x="132" y="1148"/>
                    </a:lnTo>
                    <a:lnTo>
                      <a:pt x="128" y="1168"/>
                    </a:lnTo>
                    <a:lnTo>
                      <a:pt x="123" y="1190"/>
                    </a:lnTo>
                    <a:lnTo>
                      <a:pt x="118" y="1216"/>
                    </a:lnTo>
                    <a:lnTo>
                      <a:pt x="110" y="1243"/>
                    </a:lnTo>
                    <a:lnTo>
                      <a:pt x="101" y="1268"/>
                    </a:lnTo>
                    <a:lnTo>
                      <a:pt x="92" y="12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Freeform 37"/>
              <p:cNvSpPr>
                <a:spLocks/>
              </p:cNvSpPr>
              <p:nvPr/>
            </p:nvSpPr>
            <p:spPr bwMode="auto">
              <a:xfrm>
                <a:off x="5226" y="3310"/>
                <a:ext cx="132" cy="660"/>
              </a:xfrm>
              <a:custGeom>
                <a:avLst/>
                <a:gdLst>
                  <a:gd name="T0" fmla="*/ 76 w 132"/>
                  <a:gd name="T1" fmla="*/ 1 h 1319"/>
                  <a:gd name="T2" fmla="*/ 80 w 132"/>
                  <a:gd name="T3" fmla="*/ 1 h 1319"/>
                  <a:gd name="T4" fmla="*/ 82 w 132"/>
                  <a:gd name="T5" fmla="*/ 1 h 1319"/>
                  <a:gd name="T6" fmla="*/ 89 w 132"/>
                  <a:gd name="T7" fmla="*/ 1 h 1319"/>
                  <a:gd name="T8" fmla="*/ 97 w 132"/>
                  <a:gd name="T9" fmla="*/ 1 h 1319"/>
                  <a:gd name="T10" fmla="*/ 106 w 132"/>
                  <a:gd name="T11" fmla="*/ 1 h 1319"/>
                  <a:gd name="T12" fmla="*/ 116 w 132"/>
                  <a:gd name="T13" fmla="*/ 1 h 1319"/>
                  <a:gd name="T14" fmla="*/ 125 w 132"/>
                  <a:gd name="T15" fmla="*/ 1 h 1319"/>
                  <a:gd name="T16" fmla="*/ 130 w 132"/>
                  <a:gd name="T17" fmla="*/ 1 h 1319"/>
                  <a:gd name="T18" fmla="*/ 132 w 132"/>
                  <a:gd name="T19" fmla="*/ 1 h 1319"/>
                  <a:gd name="T20" fmla="*/ 127 w 132"/>
                  <a:gd name="T21" fmla="*/ 1 h 1319"/>
                  <a:gd name="T22" fmla="*/ 114 w 132"/>
                  <a:gd name="T23" fmla="*/ 1 h 1319"/>
                  <a:gd name="T24" fmla="*/ 95 w 132"/>
                  <a:gd name="T25" fmla="*/ 1 h 1319"/>
                  <a:gd name="T26" fmla="*/ 75 w 132"/>
                  <a:gd name="T27" fmla="*/ 1 h 1319"/>
                  <a:gd name="T28" fmla="*/ 54 w 132"/>
                  <a:gd name="T29" fmla="*/ 1 h 1319"/>
                  <a:gd name="T30" fmla="*/ 36 w 132"/>
                  <a:gd name="T31" fmla="*/ 1 h 1319"/>
                  <a:gd name="T32" fmla="*/ 23 w 132"/>
                  <a:gd name="T33" fmla="*/ 1 h 1319"/>
                  <a:gd name="T34" fmla="*/ 18 w 132"/>
                  <a:gd name="T35" fmla="*/ 1 h 1319"/>
                  <a:gd name="T36" fmla="*/ 20 w 132"/>
                  <a:gd name="T37" fmla="*/ 1 h 1319"/>
                  <a:gd name="T38" fmla="*/ 25 w 132"/>
                  <a:gd name="T39" fmla="*/ 1 h 1319"/>
                  <a:gd name="T40" fmla="*/ 33 w 132"/>
                  <a:gd name="T41" fmla="*/ 1 h 1319"/>
                  <a:gd name="T42" fmla="*/ 42 w 132"/>
                  <a:gd name="T43" fmla="*/ 1 h 1319"/>
                  <a:gd name="T44" fmla="*/ 53 w 132"/>
                  <a:gd name="T45" fmla="*/ 1 h 1319"/>
                  <a:gd name="T46" fmla="*/ 63 w 132"/>
                  <a:gd name="T47" fmla="*/ 1 h 1319"/>
                  <a:gd name="T48" fmla="*/ 73 w 132"/>
                  <a:gd name="T49" fmla="*/ 1 h 1319"/>
                  <a:gd name="T50" fmla="*/ 80 w 132"/>
                  <a:gd name="T51" fmla="*/ 1 h 1319"/>
                  <a:gd name="T52" fmla="*/ 75 w 132"/>
                  <a:gd name="T53" fmla="*/ 0 h 1319"/>
                  <a:gd name="T54" fmla="*/ 61 w 132"/>
                  <a:gd name="T55" fmla="*/ 1 h 1319"/>
                  <a:gd name="T56" fmla="*/ 48 w 132"/>
                  <a:gd name="T57" fmla="*/ 1 h 1319"/>
                  <a:gd name="T58" fmla="*/ 35 w 132"/>
                  <a:gd name="T59" fmla="*/ 1 h 1319"/>
                  <a:gd name="T60" fmla="*/ 24 w 132"/>
                  <a:gd name="T61" fmla="*/ 1 h 1319"/>
                  <a:gd name="T62" fmla="*/ 14 w 132"/>
                  <a:gd name="T63" fmla="*/ 1 h 1319"/>
                  <a:gd name="T64" fmla="*/ 7 w 132"/>
                  <a:gd name="T65" fmla="*/ 1 h 1319"/>
                  <a:gd name="T66" fmla="*/ 2 w 132"/>
                  <a:gd name="T67" fmla="*/ 1 h 1319"/>
                  <a:gd name="T68" fmla="*/ 0 w 132"/>
                  <a:gd name="T69" fmla="*/ 1 h 1319"/>
                  <a:gd name="T70" fmla="*/ 6 w 132"/>
                  <a:gd name="T71" fmla="*/ 1 h 1319"/>
                  <a:gd name="T72" fmla="*/ 19 w 132"/>
                  <a:gd name="T73" fmla="*/ 1 h 1319"/>
                  <a:gd name="T74" fmla="*/ 37 w 132"/>
                  <a:gd name="T75" fmla="*/ 1 h 1319"/>
                  <a:gd name="T76" fmla="*/ 58 w 132"/>
                  <a:gd name="T77" fmla="*/ 1 h 1319"/>
                  <a:gd name="T78" fmla="*/ 78 w 132"/>
                  <a:gd name="T79" fmla="*/ 1 h 1319"/>
                  <a:gd name="T80" fmla="*/ 97 w 132"/>
                  <a:gd name="T81" fmla="*/ 1 h 1319"/>
                  <a:gd name="T82" fmla="*/ 110 w 132"/>
                  <a:gd name="T83" fmla="*/ 1 h 1319"/>
                  <a:gd name="T84" fmla="*/ 115 w 132"/>
                  <a:gd name="T85" fmla="*/ 1 h 1319"/>
                  <a:gd name="T86" fmla="*/ 114 w 132"/>
                  <a:gd name="T87" fmla="*/ 1 h 1319"/>
                  <a:gd name="T88" fmla="*/ 113 w 132"/>
                  <a:gd name="T89" fmla="*/ 1 h 1319"/>
                  <a:gd name="T90" fmla="*/ 110 w 132"/>
                  <a:gd name="T91" fmla="*/ 1 h 1319"/>
                  <a:gd name="T92" fmla="*/ 105 w 132"/>
                  <a:gd name="T93" fmla="*/ 1 h 1319"/>
                  <a:gd name="T94" fmla="*/ 99 w 132"/>
                  <a:gd name="T95" fmla="*/ 1 h 1319"/>
                  <a:gd name="T96" fmla="*/ 92 w 132"/>
                  <a:gd name="T97" fmla="*/ 1 h 1319"/>
                  <a:gd name="T98" fmla="*/ 85 w 132"/>
                  <a:gd name="T99" fmla="*/ 1 h 1319"/>
                  <a:gd name="T100" fmla="*/ 76 w 132"/>
                  <a:gd name="T101" fmla="*/ 1 h 13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2"/>
                  <a:gd name="T154" fmla="*/ 0 h 1319"/>
                  <a:gd name="T155" fmla="*/ 132 w 132"/>
                  <a:gd name="T156" fmla="*/ 1319 h 13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2" h="1319">
                    <a:moveTo>
                      <a:pt x="76" y="1286"/>
                    </a:moveTo>
                    <a:lnTo>
                      <a:pt x="80" y="1319"/>
                    </a:lnTo>
                    <a:lnTo>
                      <a:pt x="82" y="1314"/>
                    </a:lnTo>
                    <a:lnTo>
                      <a:pt x="89" y="1303"/>
                    </a:lnTo>
                    <a:lnTo>
                      <a:pt x="97" y="1280"/>
                    </a:lnTo>
                    <a:lnTo>
                      <a:pt x="106" y="1250"/>
                    </a:lnTo>
                    <a:lnTo>
                      <a:pt x="116" y="1210"/>
                    </a:lnTo>
                    <a:lnTo>
                      <a:pt x="125" y="1162"/>
                    </a:lnTo>
                    <a:lnTo>
                      <a:pt x="130" y="1102"/>
                    </a:lnTo>
                    <a:lnTo>
                      <a:pt x="132" y="1033"/>
                    </a:lnTo>
                    <a:lnTo>
                      <a:pt x="127" y="935"/>
                    </a:lnTo>
                    <a:lnTo>
                      <a:pt x="114" y="835"/>
                    </a:lnTo>
                    <a:lnTo>
                      <a:pt x="95" y="734"/>
                    </a:lnTo>
                    <a:lnTo>
                      <a:pt x="75" y="634"/>
                    </a:lnTo>
                    <a:lnTo>
                      <a:pt x="54" y="537"/>
                    </a:lnTo>
                    <a:lnTo>
                      <a:pt x="36" y="441"/>
                    </a:lnTo>
                    <a:lnTo>
                      <a:pt x="23" y="349"/>
                    </a:lnTo>
                    <a:lnTo>
                      <a:pt x="18" y="264"/>
                    </a:lnTo>
                    <a:lnTo>
                      <a:pt x="20" y="223"/>
                    </a:lnTo>
                    <a:lnTo>
                      <a:pt x="25" y="184"/>
                    </a:lnTo>
                    <a:lnTo>
                      <a:pt x="33" y="147"/>
                    </a:lnTo>
                    <a:lnTo>
                      <a:pt x="42" y="112"/>
                    </a:lnTo>
                    <a:lnTo>
                      <a:pt x="53" y="84"/>
                    </a:lnTo>
                    <a:lnTo>
                      <a:pt x="63" y="60"/>
                    </a:lnTo>
                    <a:lnTo>
                      <a:pt x="73" y="40"/>
                    </a:lnTo>
                    <a:lnTo>
                      <a:pt x="80" y="30"/>
                    </a:lnTo>
                    <a:lnTo>
                      <a:pt x="75" y="0"/>
                    </a:lnTo>
                    <a:lnTo>
                      <a:pt x="61" y="21"/>
                    </a:lnTo>
                    <a:lnTo>
                      <a:pt x="48" y="51"/>
                    </a:lnTo>
                    <a:lnTo>
                      <a:pt x="35" y="85"/>
                    </a:lnTo>
                    <a:lnTo>
                      <a:pt x="24" y="123"/>
                    </a:lnTo>
                    <a:lnTo>
                      <a:pt x="14" y="162"/>
                    </a:lnTo>
                    <a:lnTo>
                      <a:pt x="7" y="201"/>
                    </a:lnTo>
                    <a:lnTo>
                      <a:pt x="2" y="237"/>
                    </a:lnTo>
                    <a:lnTo>
                      <a:pt x="0" y="267"/>
                    </a:lnTo>
                    <a:lnTo>
                      <a:pt x="6" y="361"/>
                    </a:lnTo>
                    <a:lnTo>
                      <a:pt x="19" y="459"/>
                    </a:lnTo>
                    <a:lnTo>
                      <a:pt x="37" y="557"/>
                    </a:lnTo>
                    <a:lnTo>
                      <a:pt x="58" y="656"/>
                    </a:lnTo>
                    <a:lnTo>
                      <a:pt x="78" y="755"/>
                    </a:lnTo>
                    <a:lnTo>
                      <a:pt x="97" y="851"/>
                    </a:lnTo>
                    <a:lnTo>
                      <a:pt x="110" y="943"/>
                    </a:lnTo>
                    <a:lnTo>
                      <a:pt x="115" y="1031"/>
                    </a:lnTo>
                    <a:lnTo>
                      <a:pt x="114" y="1070"/>
                    </a:lnTo>
                    <a:lnTo>
                      <a:pt x="113" y="1108"/>
                    </a:lnTo>
                    <a:lnTo>
                      <a:pt x="110" y="1144"/>
                    </a:lnTo>
                    <a:lnTo>
                      <a:pt x="105" y="1178"/>
                    </a:lnTo>
                    <a:lnTo>
                      <a:pt x="99" y="1211"/>
                    </a:lnTo>
                    <a:lnTo>
                      <a:pt x="92" y="1240"/>
                    </a:lnTo>
                    <a:lnTo>
                      <a:pt x="85" y="1265"/>
                    </a:lnTo>
                    <a:lnTo>
                      <a:pt x="76" y="12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Freeform 38"/>
              <p:cNvSpPr>
                <a:spLocks/>
              </p:cNvSpPr>
              <p:nvPr/>
            </p:nvSpPr>
            <p:spPr bwMode="auto">
              <a:xfrm>
                <a:off x="5154" y="4132"/>
                <a:ext cx="75" cy="110"/>
              </a:xfrm>
              <a:custGeom>
                <a:avLst/>
                <a:gdLst>
                  <a:gd name="T0" fmla="*/ 69 w 75"/>
                  <a:gd name="T1" fmla="*/ 0 h 220"/>
                  <a:gd name="T2" fmla="*/ 66 w 75"/>
                  <a:gd name="T3" fmla="*/ 1 h 220"/>
                  <a:gd name="T4" fmla="*/ 58 w 75"/>
                  <a:gd name="T5" fmla="*/ 1 h 220"/>
                  <a:gd name="T6" fmla="*/ 48 w 75"/>
                  <a:gd name="T7" fmla="*/ 1 h 220"/>
                  <a:gd name="T8" fmla="*/ 35 w 75"/>
                  <a:gd name="T9" fmla="*/ 1 h 220"/>
                  <a:gd name="T10" fmla="*/ 23 w 75"/>
                  <a:gd name="T11" fmla="*/ 1 h 220"/>
                  <a:gd name="T12" fmla="*/ 12 w 75"/>
                  <a:gd name="T13" fmla="*/ 1 h 220"/>
                  <a:gd name="T14" fmla="*/ 4 w 75"/>
                  <a:gd name="T15" fmla="*/ 1 h 220"/>
                  <a:gd name="T16" fmla="*/ 0 w 75"/>
                  <a:gd name="T17" fmla="*/ 1 h 220"/>
                  <a:gd name="T18" fmla="*/ 12 w 75"/>
                  <a:gd name="T19" fmla="*/ 1 h 220"/>
                  <a:gd name="T20" fmla="*/ 12 w 75"/>
                  <a:gd name="T21" fmla="*/ 1 h 220"/>
                  <a:gd name="T22" fmla="*/ 18 w 75"/>
                  <a:gd name="T23" fmla="*/ 1 h 220"/>
                  <a:gd name="T24" fmla="*/ 27 w 75"/>
                  <a:gd name="T25" fmla="*/ 1 h 220"/>
                  <a:gd name="T26" fmla="*/ 38 w 75"/>
                  <a:gd name="T27" fmla="*/ 1 h 220"/>
                  <a:gd name="T28" fmla="*/ 49 w 75"/>
                  <a:gd name="T29" fmla="*/ 1 h 220"/>
                  <a:gd name="T30" fmla="*/ 61 w 75"/>
                  <a:gd name="T31" fmla="*/ 1 h 220"/>
                  <a:gd name="T32" fmla="*/ 70 w 75"/>
                  <a:gd name="T33" fmla="*/ 1 h 220"/>
                  <a:gd name="T34" fmla="*/ 75 w 75"/>
                  <a:gd name="T35" fmla="*/ 1 h 220"/>
                  <a:gd name="T36" fmla="*/ 69 w 75"/>
                  <a:gd name="T37" fmla="*/ 0 h 2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20"/>
                  <a:gd name="T59" fmla="*/ 75 w 75"/>
                  <a:gd name="T60" fmla="*/ 220 h 2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20">
                    <a:moveTo>
                      <a:pt x="69" y="0"/>
                    </a:moveTo>
                    <a:lnTo>
                      <a:pt x="66" y="3"/>
                    </a:lnTo>
                    <a:lnTo>
                      <a:pt x="58" y="10"/>
                    </a:lnTo>
                    <a:lnTo>
                      <a:pt x="48" y="27"/>
                    </a:lnTo>
                    <a:lnTo>
                      <a:pt x="35" y="48"/>
                    </a:lnTo>
                    <a:lnTo>
                      <a:pt x="23" y="78"/>
                    </a:lnTo>
                    <a:lnTo>
                      <a:pt x="12" y="117"/>
                    </a:lnTo>
                    <a:lnTo>
                      <a:pt x="4" y="163"/>
                    </a:lnTo>
                    <a:lnTo>
                      <a:pt x="0" y="220"/>
                    </a:lnTo>
                    <a:lnTo>
                      <a:pt x="12" y="211"/>
                    </a:lnTo>
                    <a:lnTo>
                      <a:pt x="12" y="174"/>
                    </a:lnTo>
                    <a:lnTo>
                      <a:pt x="18" y="138"/>
                    </a:lnTo>
                    <a:lnTo>
                      <a:pt x="27" y="105"/>
                    </a:lnTo>
                    <a:lnTo>
                      <a:pt x="38" y="75"/>
                    </a:lnTo>
                    <a:lnTo>
                      <a:pt x="49" y="51"/>
                    </a:lnTo>
                    <a:lnTo>
                      <a:pt x="61" y="33"/>
                    </a:lnTo>
                    <a:lnTo>
                      <a:pt x="70" y="21"/>
                    </a:lnTo>
                    <a:lnTo>
                      <a:pt x="75" y="18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9"/>
            <p:cNvGrpSpPr>
              <a:grpSpLocks/>
            </p:cNvGrpSpPr>
            <p:nvPr/>
          </p:nvGrpSpPr>
          <p:grpSpPr bwMode="auto">
            <a:xfrm>
              <a:off x="4224" y="2043"/>
              <a:ext cx="499" cy="2279"/>
              <a:chOff x="5045" y="2065"/>
              <a:chExt cx="499" cy="2279"/>
            </a:xfrm>
          </p:grpSpPr>
          <p:sp>
            <p:nvSpPr>
              <p:cNvPr id="9" name="Freeform 40"/>
              <p:cNvSpPr>
                <a:spLocks/>
              </p:cNvSpPr>
              <p:nvPr/>
            </p:nvSpPr>
            <p:spPr bwMode="auto">
              <a:xfrm>
                <a:off x="5188" y="3107"/>
                <a:ext cx="143" cy="363"/>
              </a:xfrm>
              <a:custGeom>
                <a:avLst/>
                <a:gdLst>
                  <a:gd name="T0" fmla="*/ 67 w 143"/>
                  <a:gd name="T1" fmla="*/ 0 h 727"/>
                  <a:gd name="T2" fmla="*/ 89 w 143"/>
                  <a:gd name="T3" fmla="*/ 0 h 727"/>
                  <a:gd name="T4" fmla="*/ 118 w 143"/>
                  <a:gd name="T5" fmla="*/ 0 h 727"/>
                  <a:gd name="T6" fmla="*/ 140 w 143"/>
                  <a:gd name="T7" fmla="*/ 0 h 727"/>
                  <a:gd name="T8" fmla="*/ 139 w 143"/>
                  <a:gd name="T9" fmla="*/ 0 h 727"/>
                  <a:gd name="T10" fmla="*/ 116 w 143"/>
                  <a:gd name="T11" fmla="*/ 0 h 727"/>
                  <a:gd name="T12" fmla="*/ 84 w 143"/>
                  <a:gd name="T13" fmla="*/ 0 h 727"/>
                  <a:gd name="T14" fmla="*/ 56 w 143"/>
                  <a:gd name="T15" fmla="*/ 0 h 727"/>
                  <a:gd name="T16" fmla="*/ 40 w 143"/>
                  <a:gd name="T17" fmla="*/ 0 h 727"/>
                  <a:gd name="T18" fmla="*/ 28 w 143"/>
                  <a:gd name="T19" fmla="*/ 0 h 727"/>
                  <a:gd name="T20" fmla="*/ 18 w 143"/>
                  <a:gd name="T21" fmla="*/ 0 h 727"/>
                  <a:gd name="T22" fmla="*/ 12 w 143"/>
                  <a:gd name="T23" fmla="*/ 0 h 727"/>
                  <a:gd name="T24" fmla="*/ 15 w 143"/>
                  <a:gd name="T25" fmla="*/ 0 h 727"/>
                  <a:gd name="T26" fmla="*/ 37 w 143"/>
                  <a:gd name="T27" fmla="*/ 0 h 727"/>
                  <a:gd name="T28" fmla="*/ 40 w 143"/>
                  <a:gd name="T29" fmla="*/ 0 h 727"/>
                  <a:gd name="T30" fmla="*/ 38 w 143"/>
                  <a:gd name="T31" fmla="*/ 0 h 727"/>
                  <a:gd name="T32" fmla="*/ 31 w 143"/>
                  <a:gd name="T33" fmla="*/ 0 h 727"/>
                  <a:gd name="T34" fmla="*/ 18 w 143"/>
                  <a:gd name="T35" fmla="*/ 0 h 727"/>
                  <a:gd name="T36" fmla="*/ 7 w 143"/>
                  <a:gd name="T37" fmla="*/ 0 h 727"/>
                  <a:gd name="T38" fmla="*/ 1 w 143"/>
                  <a:gd name="T39" fmla="*/ 0 h 727"/>
                  <a:gd name="T40" fmla="*/ 1 w 143"/>
                  <a:gd name="T41" fmla="*/ 0 h 727"/>
                  <a:gd name="T42" fmla="*/ 7 w 143"/>
                  <a:gd name="T43" fmla="*/ 0 h 727"/>
                  <a:gd name="T44" fmla="*/ 18 w 143"/>
                  <a:gd name="T45" fmla="*/ 0 h 727"/>
                  <a:gd name="T46" fmla="*/ 37 w 143"/>
                  <a:gd name="T47" fmla="*/ 0 h 727"/>
                  <a:gd name="T48" fmla="*/ 72 w 143"/>
                  <a:gd name="T49" fmla="*/ 0 h 727"/>
                  <a:gd name="T50" fmla="*/ 103 w 143"/>
                  <a:gd name="T51" fmla="*/ 0 h 727"/>
                  <a:gd name="T52" fmla="*/ 119 w 143"/>
                  <a:gd name="T53" fmla="*/ 0 h 727"/>
                  <a:gd name="T54" fmla="*/ 127 w 143"/>
                  <a:gd name="T55" fmla="*/ 0 h 727"/>
                  <a:gd name="T56" fmla="*/ 127 w 143"/>
                  <a:gd name="T57" fmla="*/ 0 h 727"/>
                  <a:gd name="T58" fmla="*/ 111 w 143"/>
                  <a:gd name="T59" fmla="*/ 0 h 727"/>
                  <a:gd name="T60" fmla="*/ 86 w 143"/>
                  <a:gd name="T61" fmla="*/ 0 h 727"/>
                  <a:gd name="T62" fmla="*/ 66 w 143"/>
                  <a:gd name="T63" fmla="*/ 0 h 727"/>
                  <a:gd name="T64" fmla="*/ 64 w 143"/>
                  <a:gd name="T65" fmla="*/ 0 h 72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727"/>
                  <a:gd name="T101" fmla="*/ 143 w 143"/>
                  <a:gd name="T102" fmla="*/ 727 h 72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727">
                    <a:moveTo>
                      <a:pt x="64" y="727"/>
                    </a:moveTo>
                    <a:lnTo>
                      <a:pt x="67" y="721"/>
                    </a:lnTo>
                    <a:lnTo>
                      <a:pt x="77" y="702"/>
                    </a:lnTo>
                    <a:lnTo>
                      <a:pt x="89" y="675"/>
                    </a:lnTo>
                    <a:lnTo>
                      <a:pt x="104" y="639"/>
                    </a:lnTo>
                    <a:lnTo>
                      <a:pt x="118" y="600"/>
                    </a:lnTo>
                    <a:lnTo>
                      <a:pt x="131" y="556"/>
                    </a:lnTo>
                    <a:lnTo>
                      <a:pt x="140" y="513"/>
                    </a:lnTo>
                    <a:lnTo>
                      <a:pt x="143" y="471"/>
                    </a:lnTo>
                    <a:lnTo>
                      <a:pt x="139" y="423"/>
                    </a:lnTo>
                    <a:lnTo>
                      <a:pt x="129" y="379"/>
                    </a:lnTo>
                    <a:lnTo>
                      <a:pt x="116" y="339"/>
                    </a:lnTo>
                    <a:lnTo>
                      <a:pt x="100" y="301"/>
                    </a:lnTo>
                    <a:lnTo>
                      <a:pt x="84" y="270"/>
                    </a:lnTo>
                    <a:lnTo>
                      <a:pt x="68" y="243"/>
                    </a:lnTo>
                    <a:lnTo>
                      <a:pt x="56" y="222"/>
                    </a:lnTo>
                    <a:lnTo>
                      <a:pt x="47" y="207"/>
                    </a:lnTo>
                    <a:lnTo>
                      <a:pt x="40" y="195"/>
                    </a:lnTo>
                    <a:lnTo>
                      <a:pt x="34" y="183"/>
                    </a:lnTo>
                    <a:lnTo>
                      <a:pt x="28" y="170"/>
                    </a:lnTo>
                    <a:lnTo>
                      <a:pt x="23" y="156"/>
                    </a:lnTo>
                    <a:lnTo>
                      <a:pt x="18" y="143"/>
                    </a:lnTo>
                    <a:lnTo>
                      <a:pt x="14" y="128"/>
                    </a:lnTo>
                    <a:lnTo>
                      <a:pt x="12" y="113"/>
                    </a:lnTo>
                    <a:lnTo>
                      <a:pt x="11" y="96"/>
                    </a:lnTo>
                    <a:lnTo>
                      <a:pt x="15" y="65"/>
                    </a:lnTo>
                    <a:lnTo>
                      <a:pt x="26" y="39"/>
                    </a:lnTo>
                    <a:lnTo>
                      <a:pt x="37" y="21"/>
                    </a:lnTo>
                    <a:lnTo>
                      <a:pt x="41" y="15"/>
                    </a:lnTo>
                    <a:lnTo>
                      <a:pt x="40" y="11"/>
                    </a:lnTo>
                    <a:lnTo>
                      <a:pt x="39" y="5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1" y="9"/>
                    </a:lnTo>
                    <a:lnTo>
                      <a:pt x="24" y="20"/>
                    </a:lnTo>
                    <a:lnTo>
                      <a:pt x="18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4" y="72"/>
                    </a:lnTo>
                    <a:lnTo>
                      <a:pt x="1" y="86"/>
                    </a:lnTo>
                    <a:lnTo>
                      <a:pt x="0" y="98"/>
                    </a:lnTo>
                    <a:lnTo>
                      <a:pt x="1" y="116"/>
                    </a:lnTo>
                    <a:lnTo>
                      <a:pt x="2" y="134"/>
                    </a:lnTo>
                    <a:lnTo>
                      <a:pt x="7" y="150"/>
                    </a:lnTo>
                    <a:lnTo>
                      <a:pt x="11" y="167"/>
                    </a:lnTo>
                    <a:lnTo>
                      <a:pt x="18" y="185"/>
                    </a:lnTo>
                    <a:lnTo>
                      <a:pt x="26" y="202"/>
                    </a:lnTo>
                    <a:lnTo>
                      <a:pt x="37" y="222"/>
                    </a:lnTo>
                    <a:lnTo>
                      <a:pt x="49" y="241"/>
                    </a:lnTo>
                    <a:lnTo>
                      <a:pt x="72" y="280"/>
                    </a:lnTo>
                    <a:lnTo>
                      <a:pt x="90" y="315"/>
                    </a:lnTo>
                    <a:lnTo>
                      <a:pt x="103" y="348"/>
                    </a:lnTo>
                    <a:lnTo>
                      <a:pt x="113" y="376"/>
                    </a:lnTo>
                    <a:lnTo>
                      <a:pt x="119" y="403"/>
                    </a:lnTo>
                    <a:lnTo>
                      <a:pt x="124" y="427"/>
                    </a:lnTo>
                    <a:lnTo>
                      <a:pt x="127" y="450"/>
                    </a:lnTo>
                    <a:lnTo>
                      <a:pt x="128" y="471"/>
                    </a:lnTo>
                    <a:lnTo>
                      <a:pt x="127" y="504"/>
                    </a:lnTo>
                    <a:lnTo>
                      <a:pt x="120" y="538"/>
                    </a:lnTo>
                    <a:lnTo>
                      <a:pt x="111" y="576"/>
                    </a:lnTo>
                    <a:lnTo>
                      <a:pt x="99" y="610"/>
                    </a:lnTo>
                    <a:lnTo>
                      <a:pt x="86" y="640"/>
                    </a:lnTo>
                    <a:lnTo>
                      <a:pt x="75" y="666"/>
                    </a:lnTo>
                    <a:lnTo>
                      <a:pt x="66" y="682"/>
                    </a:lnTo>
                    <a:lnTo>
                      <a:pt x="61" y="688"/>
                    </a:lnTo>
                    <a:lnTo>
                      <a:pt x="64" y="7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41"/>
              <p:cNvSpPr>
                <a:spLocks/>
              </p:cNvSpPr>
              <p:nvPr/>
            </p:nvSpPr>
            <p:spPr bwMode="auto">
              <a:xfrm>
                <a:off x="5205" y="2888"/>
                <a:ext cx="133" cy="420"/>
              </a:xfrm>
              <a:custGeom>
                <a:avLst/>
                <a:gdLst>
                  <a:gd name="T0" fmla="*/ 116 w 133"/>
                  <a:gd name="T1" fmla="*/ 1 h 839"/>
                  <a:gd name="T2" fmla="*/ 118 w 133"/>
                  <a:gd name="T3" fmla="*/ 1 h 839"/>
                  <a:gd name="T4" fmla="*/ 121 w 133"/>
                  <a:gd name="T5" fmla="*/ 1 h 839"/>
                  <a:gd name="T6" fmla="*/ 124 w 133"/>
                  <a:gd name="T7" fmla="*/ 1 h 839"/>
                  <a:gd name="T8" fmla="*/ 125 w 133"/>
                  <a:gd name="T9" fmla="*/ 1 h 839"/>
                  <a:gd name="T10" fmla="*/ 126 w 133"/>
                  <a:gd name="T11" fmla="*/ 1 h 839"/>
                  <a:gd name="T12" fmla="*/ 129 w 133"/>
                  <a:gd name="T13" fmla="*/ 1 h 839"/>
                  <a:gd name="T14" fmla="*/ 132 w 133"/>
                  <a:gd name="T15" fmla="*/ 1 h 839"/>
                  <a:gd name="T16" fmla="*/ 133 w 133"/>
                  <a:gd name="T17" fmla="*/ 1 h 839"/>
                  <a:gd name="T18" fmla="*/ 127 w 133"/>
                  <a:gd name="T19" fmla="*/ 1 h 839"/>
                  <a:gd name="T20" fmla="*/ 113 w 133"/>
                  <a:gd name="T21" fmla="*/ 1 h 839"/>
                  <a:gd name="T22" fmla="*/ 94 w 133"/>
                  <a:gd name="T23" fmla="*/ 1 h 839"/>
                  <a:gd name="T24" fmla="*/ 72 w 133"/>
                  <a:gd name="T25" fmla="*/ 1 h 839"/>
                  <a:gd name="T26" fmla="*/ 49 w 133"/>
                  <a:gd name="T27" fmla="*/ 1 h 839"/>
                  <a:gd name="T28" fmla="*/ 30 w 133"/>
                  <a:gd name="T29" fmla="*/ 1 h 839"/>
                  <a:gd name="T30" fmla="*/ 16 w 133"/>
                  <a:gd name="T31" fmla="*/ 1 h 839"/>
                  <a:gd name="T32" fmla="*/ 10 w 133"/>
                  <a:gd name="T33" fmla="*/ 1 h 839"/>
                  <a:gd name="T34" fmla="*/ 15 w 133"/>
                  <a:gd name="T35" fmla="*/ 1 h 839"/>
                  <a:gd name="T36" fmla="*/ 26 w 133"/>
                  <a:gd name="T37" fmla="*/ 1 h 839"/>
                  <a:gd name="T38" fmla="*/ 36 w 133"/>
                  <a:gd name="T39" fmla="*/ 1 h 839"/>
                  <a:gd name="T40" fmla="*/ 41 w 133"/>
                  <a:gd name="T41" fmla="*/ 1 h 839"/>
                  <a:gd name="T42" fmla="*/ 41 w 133"/>
                  <a:gd name="T43" fmla="*/ 1 h 839"/>
                  <a:gd name="T44" fmla="*/ 42 w 133"/>
                  <a:gd name="T45" fmla="*/ 1 h 839"/>
                  <a:gd name="T46" fmla="*/ 41 w 133"/>
                  <a:gd name="T47" fmla="*/ 1 h 839"/>
                  <a:gd name="T48" fmla="*/ 36 w 133"/>
                  <a:gd name="T49" fmla="*/ 0 h 839"/>
                  <a:gd name="T50" fmla="*/ 35 w 133"/>
                  <a:gd name="T51" fmla="*/ 1 h 839"/>
                  <a:gd name="T52" fmla="*/ 31 w 133"/>
                  <a:gd name="T53" fmla="*/ 1 h 839"/>
                  <a:gd name="T54" fmla="*/ 24 w 133"/>
                  <a:gd name="T55" fmla="*/ 1 h 839"/>
                  <a:gd name="T56" fmla="*/ 18 w 133"/>
                  <a:gd name="T57" fmla="*/ 1 h 839"/>
                  <a:gd name="T58" fmla="*/ 11 w 133"/>
                  <a:gd name="T59" fmla="*/ 1 h 839"/>
                  <a:gd name="T60" fmla="*/ 5 w 133"/>
                  <a:gd name="T61" fmla="*/ 1 h 839"/>
                  <a:gd name="T62" fmla="*/ 1 w 133"/>
                  <a:gd name="T63" fmla="*/ 1 h 839"/>
                  <a:gd name="T64" fmla="*/ 0 w 133"/>
                  <a:gd name="T65" fmla="*/ 1 h 839"/>
                  <a:gd name="T66" fmla="*/ 5 w 133"/>
                  <a:gd name="T67" fmla="*/ 1 h 839"/>
                  <a:gd name="T68" fmla="*/ 18 w 133"/>
                  <a:gd name="T69" fmla="*/ 1 h 839"/>
                  <a:gd name="T70" fmla="*/ 36 w 133"/>
                  <a:gd name="T71" fmla="*/ 1 h 839"/>
                  <a:gd name="T72" fmla="*/ 58 w 133"/>
                  <a:gd name="T73" fmla="*/ 1 h 839"/>
                  <a:gd name="T74" fmla="*/ 80 w 133"/>
                  <a:gd name="T75" fmla="*/ 1 h 839"/>
                  <a:gd name="T76" fmla="*/ 98 w 133"/>
                  <a:gd name="T77" fmla="*/ 1 h 839"/>
                  <a:gd name="T78" fmla="*/ 111 w 133"/>
                  <a:gd name="T79" fmla="*/ 1 h 839"/>
                  <a:gd name="T80" fmla="*/ 116 w 133"/>
                  <a:gd name="T81" fmla="*/ 1 h 839"/>
                  <a:gd name="T82" fmla="*/ 116 w 133"/>
                  <a:gd name="T83" fmla="*/ 1 h 839"/>
                  <a:gd name="T84" fmla="*/ 116 w 133"/>
                  <a:gd name="T85" fmla="*/ 1 h 839"/>
                  <a:gd name="T86" fmla="*/ 116 w 133"/>
                  <a:gd name="T87" fmla="*/ 1 h 839"/>
                  <a:gd name="T88" fmla="*/ 116 w 133"/>
                  <a:gd name="T89" fmla="*/ 1 h 8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"/>
                  <a:gd name="T136" fmla="*/ 0 h 839"/>
                  <a:gd name="T137" fmla="*/ 133 w 133"/>
                  <a:gd name="T138" fmla="*/ 839 h 8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" h="839">
                    <a:moveTo>
                      <a:pt x="116" y="802"/>
                    </a:moveTo>
                    <a:lnTo>
                      <a:pt x="118" y="806"/>
                    </a:lnTo>
                    <a:lnTo>
                      <a:pt x="121" y="818"/>
                    </a:lnTo>
                    <a:lnTo>
                      <a:pt x="124" y="832"/>
                    </a:lnTo>
                    <a:lnTo>
                      <a:pt x="125" y="839"/>
                    </a:lnTo>
                    <a:lnTo>
                      <a:pt x="126" y="832"/>
                    </a:lnTo>
                    <a:lnTo>
                      <a:pt x="129" y="812"/>
                    </a:lnTo>
                    <a:lnTo>
                      <a:pt x="132" y="788"/>
                    </a:lnTo>
                    <a:lnTo>
                      <a:pt x="133" y="763"/>
                    </a:lnTo>
                    <a:lnTo>
                      <a:pt x="127" y="694"/>
                    </a:lnTo>
                    <a:lnTo>
                      <a:pt x="113" y="634"/>
                    </a:lnTo>
                    <a:lnTo>
                      <a:pt x="94" y="576"/>
                    </a:lnTo>
                    <a:lnTo>
                      <a:pt x="72" y="519"/>
                    </a:lnTo>
                    <a:lnTo>
                      <a:pt x="49" y="460"/>
                    </a:lnTo>
                    <a:lnTo>
                      <a:pt x="30" y="394"/>
                    </a:lnTo>
                    <a:lnTo>
                      <a:pt x="16" y="319"/>
                    </a:lnTo>
                    <a:lnTo>
                      <a:pt x="10" y="231"/>
                    </a:lnTo>
                    <a:lnTo>
                      <a:pt x="15" y="166"/>
                    </a:lnTo>
                    <a:lnTo>
                      <a:pt x="26" y="103"/>
                    </a:lnTo>
                    <a:lnTo>
                      <a:pt x="36" y="54"/>
                    </a:lnTo>
                    <a:lnTo>
                      <a:pt x="41" y="34"/>
                    </a:lnTo>
                    <a:lnTo>
                      <a:pt x="41" y="28"/>
                    </a:lnTo>
                    <a:lnTo>
                      <a:pt x="42" y="16"/>
                    </a:lnTo>
                    <a:lnTo>
                      <a:pt x="41" y="6"/>
                    </a:lnTo>
                    <a:lnTo>
                      <a:pt x="36" y="0"/>
                    </a:lnTo>
                    <a:lnTo>
                      <a:pt x="35" y="6"/>
                    </a:lnTo>
                    <a:lnTo>
                      <a:pt x="31" y="22"/>
                    </a:lnTo>
                    <a:lnTo>
                      <a:pt x="24" y="46"/>
                    </a:lnTo>
                    <a:lnTo>
                      <a:pt x="18" y="78"/>
                    </a:lnTo>
                    <a:lnTo>
                      <a:pt x="11" y="114"/>
                    </a:lnTo>
                    <a:lnTo>
                      <a:pt x="5" y="153"/>
                    </a:lnTo>
                    <a:lnTo>
                      <a:pt x="1" y="192"/>
                    </a:lnTo>
                    <a:lnTo>
                      <a:pt x="0" y="231"/>
                    </a:lnTo>
                    <a:lnTo>
                      <a:pt x="5" y="316"/>
                    </a:lnTo>
                    <a:lnTo>
                      <a:pt x="18" y="391"/>
                    </a:lnTo>
                    <a:lnTo>
                      <a:pt x="36" y="460"/>
                    </a:lnTo>
                    <a:lnTo>
                      <a:pt x="58" y="523"/>
                    </a:lnTo>
                    <a:lnTo>
                      <a:pt x="80" y="582"/>
                    </a:lnTo>
                    <a:lnTo>
                      <a:pt x="98" y="637"/>
                    </a:lnTo>
                    <a:lnTo>
                      <a:pt x="111" y="691"/>
                    </a:lnTo>
                    <a:lnTo>
                      <a:pt x="116" y="745"/>
                    </a:lnTo>
                    <a:lnTo>
                      <a:pt x="116" y="760"/>
                    </a:lnTo>
                    <a:lnTo>
                      <a:pt x="116" y="778"/>
                    </a:lnTo>
                    <a:lnTo>
                      <a:pt x="116" y="794"/>
                    </a:lnTo>
                    <a:lnTo>
                      <a:pt x="116" y="8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42"/>
              <p:cNvSpPr>
                <a:spLocks/>
              </p:cNvSpPr>
              <p:nvPr/>
            </p:nvSpPr>
            <p:spPr bwMode="auto">
              <a:xfrm>
                <a:off x="5159" y="2528"/>
                <a:ext cx="128" cy="573"/>
              </a:xfrm>
              <a:custGeom>
                <a:avLst/>
                <a:gdLst>
                  <a:gd name="T0" fmla="*/ 91 w 128"/>
                  <a:gd name="T1" fmla="*/ 1 h 1145"/>
                  <a:gd name="T2" fmla="*/ 96 w 128"/>
                  <a:gd name="T3" fmla="*/ 1 h 1145"/>
                  <a:gd name="T4" fmla="*/ 109 w 128"/>
                  <a:gd name="T5" fmla="*/ 1 h 1145"/>
                  <a:gd name="T6" fmla="*/ 122 w 128"/>
                  <a:gd name="T7" fmla="*/ 1 h 1145"/>
                  <a:gd name="T8" fmla="*/ 128 w 128"/>
                  <a:gd name="T9" fmla="*/ 1 h 1145"/>
                  <a:gd name="T10" fmla="*/ 115 w 128"/>
                  <a:gd name="T11" fmla="*/ 1 h 1145"/>
                  <a:gd name="T12" fmla="*/ 85 w 128"/>
                  <a:gd name="T13" fmla="*/ 1 h 1145"/>
                  <a:gd name="T14" fmla="*/ 55 w 128"/>
                  <a:gd name="T15" fmla="*/ 1 h 1145"/>
                  <a:gd name="T16" fmla="*/ 41 w 128"/>
                  <a:gd name="T17" fmla="*/ 1 h 1145"/>
                  <a:gd name="T18" fmla="*/ 51 w 128"/>
                  <a:gd name="T19" fmla="*/ 1 h 1145"/>
                  <a:gd name="T20" fmla="*/ 61 w 128"/>
                  <a:gd name="T21" fmla="*/ 1 h 1145"/>
                  <a:gd name="T22" fmla="*/ 76 w 128"/>
                  <a:gd name="T23" fmla="*/ 1 h 1145"/>
                  <a:gd name="T24" fmla="*/ 90 w 128"/>
                  <a:gd name="T25" fmla="*/ 1 h 1145"/>
                  <a:gd name="T26" fmla="*/ 92 w 128"/>
                  <a:gd name="T27" fmla="*/ 1 h 1145"/>
                  <a:gd name="T28" fmla="*/ 100 w 128"/>
                  <a:gd name="T29" fmla="*/ 1 h 1145"/>
                  <a:gd name="T30" fmla="*/ 112 w 128"/>
                  <a:gd name="T31" fmla="*/ 1 h 1145"/>
                  <a:gd name="T32" fmla="*/ 113 w 128"/>
                  <a:gd name="T33" fmla="*/ 1 h 1145"/>
                  <a:gd name="T34" fmla="*/ 120 w 128"/>
                  <a:gd name="T35" fmla="*/ 1 h 1145"/>
                  <a:gd name="T36" fmla="*/ 127 w 128"/>
                  <a:gd name="T37" fmla="*/ 1 h 1145"/>
                  <a:gd name="T38" fmla="*/ 117 w 128"/>
                  <a:gd name="T39" fmla="*/ 1 h 1145"/>
                  <a:gd name="T40" fmla="*/ 101 w 128"/>
                  <a:gd name="T41" fmla="*/ 1 h 1145"/>
                  <a:gd name="T42" fmla="*/ 94 w 128"/>
                  <a:gd name="T43" fmla="*/ 1 h 1145"/>
                  <a:gd name="T44" fmla="*/ 97 w 128"/>
                  <a:gd name="T45" fmla="*/ 1 h 1145"/>
                  <a:gd name="T46" fmla="*/ 101 w 128"/>
                  <a:gd name="T47" fmla="*/ 1 h 1145"/>
                  <a:gd name="T48" fmla="*/ 100 w 128"/>
                  <a:gd name="T49" fmla="*/ 0 h 1145"/>
                  <a:gd name="T50" fmla="*/ 93 w 128"/>
                  <a:gd name="T51" fmla="*/ 1 h 1145"/>
                  <a:gd name="T52" fmla="*/ 81 w 128"/>
                  <a:gd name="T53" fmla="*/ 1 h 1145"/>
                  <a:gd name="T54" fmla="*/ 72 w 128"/>
                  <a:gd name="T55" fmla="*/ 1 h 1145"/>
                  <a:gd name="T56" fmla="*/ 62 w 128"/>
                  <a:gd name="T57" fmla="*/ 1 h 1145"/>
                  <a:gd name="T58" fmla="*/ 54 w 128"/>
                  <a:gd name="T59" fmla="*/ 1 h 1145"/>
                  <a:gd name="T60" fmla="*/ 44 w 128"/>
                  <a:gd name="T61" fmla="*/ 1 h 1145"/>
                  <a:gd name="T62" fmla="*/ 35 w 128"/>
                  <a:gd name="T63" fmla="*/ 1 h 1145"/>
                  <a:gd name="T64" fmla="*/ 28 w 128"/>
                  <a:gd name="T65" fmla="*/ 0 h 1145"/>
                  <a:gd name="T66" fmla="*/ 11 w 128"/>
                  <a:gd name="T67" fmla="*/ 1 h 1145"/>
                  <a:gd name="T68" fmla="*/ 0 w 128"/>
                  <a:gd name="T69" fmla="*/ 1 h 1145"/>
                  <a:gd name="T70" fmla="*/ 8 w 128"/>
                  <a:gd name="T71" fmla="*/ 1 h 1145"/>
                  <a:gd name="T72" fmla="*/ 15 w 128"/>
                  <a:gd name="T73" fmla="*/ 1 h 1145"/>
                  <a:gd name="T74" fmla="*/ 16 w 128"/>
                  <a:gd name="T75" fmla="*/ 1 h 1145"/>
                  <a:gd name="T76" fmla="*/ 16 w 128"/>
                  <a:gd name="T77" fmla="*/ 1 h 1145"/>
                  <a:gd name="T78" fmla="*/ 13 w 128"/>
                  <a:gd name="T79" fmla="*/ 1 h 1145"/>
                  <a:gd name="T80" fmla="*/ 18 w 128"/>
                  <a:gd name="T81" fmla="*/ 1 h 1145"/>
                  <a:gd name="T82" fmla="*/ 29 w 128"/>
                  <a:gd name="T83" fmla="*/ 1 h 1145"/>
                  <a:gd name="T84" fmla="*/ 40 w 128"/>
                  <a:gd name="T85" fmla="*/ 1 h 1145"/>
                  <a:gd name="T86" fmla="*/ 50 w 128"/>
                  <a:gd name="T87" fmla="*/ 1 h 1145"/>
                  <a:gd name="T88" fmla="*/ 53 w 128"/>
                  <a:gd name="T89" fmla="*/ 1 h 1145"/>
                  <a:gd name="T90" fmla="*/ 49 w 128"/>
                  <a:gd name="T91" fmla="*/ 1 h 1145"/>
                  <a:gd name="T92" fmla="*/ 44 w 128"/>
                  <a:gd name="T93" fmla="*/ 1 h 1145"/>
                  <a:gd name="T94" fmla="*/ 47 w 128"/>
                  <a:gd name="T95" fmla="*/ 1 h 1145"/>
                  <a:gd name="T96" fmla="*/ 47 w 128"/>
                  <a:gd name="T97" fmla="*/ 1 h 1145"/>
                  <a:gd name="T98" fmla="*/ 39 w 128"/>
                  <a:gd name="T99" fmla="*/ 1 h 1145"/>
                  <a:gd name="T100" fmla="*/ 34 w 128"/>
                  <a:gd name="T101" fmla="*/ 1 h 1145"/>
                  <a:gd name="T102" fmla="*/ 47 w 128"/>
                  <a:gd name="T103" fmla="*/ 1 h 1145"/>
                  <a:gd name="T104" fmla="*/ 77 w 128"/>
                  <a:gd name="T105" fmla="*/ 1 h 1145"/>
                  <a:gd name="T106" fmla="*/ 106 w 128"/>
                  <a:gd name="T107" fmla="*/ 1 h 1145"/>
                  <a:gd name="T108" fmla="*/ 119 w 128"/>
                  <a:gd name="T109" fmla="*/ 1 h 1145"/>
                  <a:gd name="T110" fmla="*/ 110 w 128"/>
                  <a:gd name="T111" fmla="*/ 1 h 1145"/>
                  <a:gd name="T112" fmla="*/ 88 w 128"/>
                  <a:gd name="T113" fmla="*/ 1 h 11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8"/>
                  <a:gd name="T172" fmla="*/ 0 h 1145"/>
                  <a:gd name="T173" fmla="*/ 128 w 128"/>
                  <a:gd name="T174" fmla="*/ 1145 h 114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8" h="1145">
                    <a:moveTo>
                      <a:pt x="88" y="1129"/>
                    </a:moveTo>
                    <a:lnTo>
                      <a:pt x="91" y="1145"/>
                    </a:lnTo>
                    <a:lnTo>
                      <a:pt x="92" y="1142"/>
                    </a:lnTo>
                    <a:lnTo>
                      <a:pt x="96" y="1133"/>
                    </a:lnTo>
                    <a:lnTo>
                      <a:pt x="103" y="1118"/>
                    </a:lnTo>
                    <a:lnTo>
                      <a:pt x="109" y="1096"/>
                    </a:lnTo>
                    <a:lnTo>
                      <a:pt x="116" y="1069"/>
                    </a:lnTo>
                    <a:lnTo>
                      <a:pt x="122" y="1034"/>
                    </a:lnTo>
                    <a:lnTo>
                      <a:pt x="127" y="992"/>
                    </a:lnTo>
                    <a:lnTo>
                      <a:pt x="128" y="944"/>
                    </a:lnTo>
                    <a:lnTo>
                      <a:pt x="125" y="872"/>
                    </a:lnTo>
                    <a:lnTo>
                      <a:pt x="115" y="791"/>
                    </a:lnTo>
                    <a:lnTo>
                      <a:pt x="101" y="704"/>
                    </a:lnTo>
                    <a:lnTo>
                      <a:pt x="85" y="616"/>
                    </a:lnTo>
                    <a:lnTo>
                      <a:pt x="68" y="529"/>
                    </a:lnTo>
                    <a:lnTo>
                      <a:pt x="55" y="447"/>
                    </a:lnTo>
                    <a:lnTo>
                      <a:pt x="44" y="370"/>
                    </a:lnTo>
                    <a:lnTo>
                      <a:pt x="41" y="306"/>
                    </a:lnTo>
                    <a:lnTo>
                      <a:pt x="44" y="250"/>
                    </a:lnTo>
                    <a:lnTo>
                      <a:pt x="51" y="199"/>
                    </a:lnTo>
                    <a:lnTo>
                      <a:pt x="57" y="163"/>
                    </a:lnTo>
                    <a:lnTo>
                      <a:pt x="61" y="150"/>
                    </a:lnTo>
                    <a:lnTo>
                      <a:pt x="65" y="147"/>
                    </a:lnTo>
                    <a:lnTo>
                      <a:pt x="76" y="136"/>
                    </a:lnTo>
                    <a:lnTo>
                      <a:pt x="86" y="120"/>
                    </a:lnTo>
                    <a:lnTo>
                      <a:pt x="90" y="97"/>
                    </a:lnTo>
                    <a:lnTo>
                      <a:pt x="91" y="88"/>
                    </a:lnTo>
                    <a:lnTo>
                      <a:pt x="92" y="82"/>
                    </a:lnTo>
                    <a:lnTo>
                      <a:pt x="95" y="78"/>
                    </a:lnTo>
                    <a:lnTo>
                      <a:pt x="100" y="76"/>
                    </a:lnTo>
                    <a:lnTo>
                      <a:pt x="106" y="79"/>
                    </a:lnTo>
                    <a:lnTo>
                      <a:pt x="112" y="87"/>
                    </a:lnTo>
                    <a:lnTo>
                      <a:pt x="114" y="99"/>
                    </a:lnTo>
                    <a:lnTo>
                      <a:pt x="113" y="115"/>
                    </a:lnTo>
                    <a:lnTo>
                      <a:pt x="115" y="115"/>
                    </a:lnTo>
                    <a:lnTo>
                      <a:pt x="120" y="111"/>
                    </a:lnTo>
                    <a:lnTo>
                      <a:pt x="125" y="103"/>
                    </a:lnTo>
                    <a:lnTo>
                      <a:pt x="127" y="90"/>
                    </a:lnTo>
                    <a:lnTo>
                      <a:pt x="125" y="73"/>
                    </a:lnTo>
                    <a:lnTo>
                      <a:pt x="117" y="61"/>
                    </a:lnTo>
                    <a:lnTo>
                      <a:pt x="109" y="54"/>
                    </a:lnTo>
                    <a:lnTo>
                      <a:pt x="101" y="51"/>
                    </a:lnTo>
                    <a:lnTo>
                      <a:pt x="96" y="48"/>
                    </a:lnTo>
                    <a:lnTo>
                      <a:pt x="94" y="42"/>
                    </a:lnTo>
                    <a:lnTo>
                      <a:pt x="95" y="36"/>
                    </a:lnTo>
                    <a:lnTo>
                      <a:pt x="97" y="31"/>
                    </a:lnTo>
                    <a:lnTo>
                      <a:pt x="100" y="25"/>
                    </a:lnTo>
                    <a:lnTo>
                      <a:pt x="101" y="15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3"/>
                    </a:lnTo>
                    <a:lnTo>
                      <a:pt x="87" y="7"/>
                    </a:lnTo>
                    <a:lnTo>
                      <a:pt x="81" y="16"/>
                    </a:lnTo>
                    <a:lnTo>
                      <a:pt x="76" y="25"/>
                    </a:lnTo>
                    <a:lnTo>
                      <a:pt x="72" y="30"/>
                    </a:lnTo>
                    <a:lnTo>
                      <a:pt x="67" y="28"/>
                    </a:lnTo>
                    <a:lnTo>
                      <a:pt x="62" y="21"/>
                    </a:lnTo>
                    <a:lnTo>
                      <a:pt x="59" y="15"/>
                    </a:lnTo>
                    <a:lnTo>
                      <a:pt x="54" y="10"/>
                    </a:lnTo>
                    <a:lnTo>
                      <a:pt x="50" y="7"/>
                    </a:lnTo>
                    <a:lnTo>
                      <a:pt x="44" y="4"/>
                    </a:lnTo>
                    <a:lnTo>
                      <a:pt x="40" y="3"/>
                    </a:lnTo>
                    <a:lnTo>
                      <a:pt x="35" y="1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1" y="1"/>
                    </a:lnTo>
                    <a:lnTo>
                      <a:pt x="11" y="7"/>
                    </a:lnTo>
                    <a:lnTo>
                      <a:pt x="3" y="18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8" y="46"/>
                    </a:lnTo>
                    <a:lnTo>
                      <a:pt x="13" y="46"/>
                    </a:lnTo>
                    <a:lnTo>
                      <a:pt x="15" y="45"/>
                    </a:lnTo>
                    <a:lnTo>
                      <a:pt x="15" y="43"/>
                    </a:lnTo>
                    <a:lnTo>
                      <a:pt x="16" y="42"/>
                    </a:lnTo>
                    <a:lnTo>
                      <a:pt x="16" y="39"/>
                    </a:lnTo>
                    <a:lnTo>
                      <a:pt x="16" y="36"/>
                    </a:lnTo>
                    <a:lnTo>
                      <a:pt x="15" y="31"/>
                    </a:lnTo>
                    <a:lnTo>
                      <a:pt x="13" y="24"/>
                    </a:lnTo>
                    <a:lnTo>
                      <a:pt x="13" y="19"/>
                    </a:lnTo>
                    <a:lnTo>
                      <a:pt x="18" y="16"/>
                    </a:lnTo>
                    <a:lnTo>
                      <a:pt x="24" y="18"/>
                    </a:lnTo>
                    <a:lnTo>
                      <a:pt x="29" y="19"/>
                    </a:lnTo>
                    <a:lnTo>
                      <a:pt x="35" y="24"/>
                    </a:lnTo>
                    <a:lnTo>
                      <a:pt x="40" y="28"/>
                    </a:lnTo>
                    <a:lnTo>
                      <a:pt x="46" y="34"/>
                    </a:lnTo>
                    <a:lnTo>
                      <a:pt x="50" y="40"/>
                    </a:lnTo>
                    <a:lnTo>
                      <a:pt x="52" y="46"/>
                    </a:lnTo>
                    <a:lnTo>
                      <a:pt x="53" y="54"/>
                    </a:lnTo>
                    <a:lnTo>
                      <a:pt x="52" y="64"/>
                    </a:lnTo>
                    <a:lnTo>
                      <a:pt x="49" y="73"/>
                    </a:lnTo>
                    <a:lnTo>
                      <a:pt x="46" y="85"/>
                    </a:lnTo>
                    <a:lnTo>
                      <a:pt x="44" y="103"/>
                    </a:lnTo>
                    <a:lnTo>
                      <a:pt x="46" y="121"/>
                    </a:lnTo>
                    <a:lnTo>
                      <a:pt x="47" y="133"/>
                    </a:lnTo>
                    <a:lnTo>
                      <a:pt x="48" y="142"/>
                    </a:lnTo>
                    <a:lnTo>
                      <a:pt x="47" y="156"/>
                    </a:lnTo>
                    <a:lnTo>
                      <a:pt x="43" y="181"/>
                    </a:lnTo>
                    <a:lnTo>
                      <a:pt x="39" y="219"/>
                    </a:lnTo>
                    <a:lnTo>
                      <a:pt x="36" y="264"/>
                    </a:lnTo>
                    <a:lnTo>
                      <a:pt x="34" y="306"/>
                    </a:lnTo>
                    <a:lnTo>
                      <a:pt x="37" y="376"/>
                    </a:lnTo>
                    <a:lnTo>
                      <a:pt x="47" y="456"/>
                    </a:lnTo>
                    <a:lnTo>
                      <a:pt x="61" y="541"/>
                    </a:lnTo>
                    <a:lnTo>
                      <a:pt x="77" y="629"/>
                    </a:lnTo>
                    <a:lnTo>
                      <a:pt x="92" y="718"/>
                    </a:lnTo>
                    <a:lnTo>
                      <a:pt x="106" y="802"/>
                    </a:lnTo>
                    <a:lnTo>
                      <a:pt x="116" y="878"/>
                    </a:lnTo>
                    <a:lnTo>
                      <a:pt x="119" y="944"/>
                    </a:lnTo>
                    <a:lnTo>
                      <a:pt x="117" y="1000"/>
                    </a:lnTo>
                    <a:lnTo>
                      <a:pt x="110" y="1052"/>
                    </a:lnTo>
                    <a:lnTo>
                      <a:pt x="101" y="1097"/>
                    </a:lnTo>
                    <a:lnTo>
                      <a:pt x="88" y="1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43"/>
              <p:cNvSpPr>
                <a:spLocks/>
              </p:cNvSpPr>
              <p:nvPr/>
            </p:nvSpPr>
            <p:spPr bwMode="auto">
              <a:xfrm>
                <a:off x="5262" y="2558"/>
                <a:ext cx="68" cy="317"/>
              </a:xfrm>
              <a:custGeom>
                <a:avLst/>
                <a:gdLst>
                  <a:gd name="T0" fmla="*/ 0 w 68"/>
                  <a:gd name="T1" fmla="*/ 1 h 634"/>
                  <a:gd name="T2" fmla="*/ 5 w 68"/>
                  <a:gd name="T3" fmla="*/ 1 h 634"/>
                  <a:gd name="T4" fmla="*/ 7 w 68"/>
                  <a:gd name="T5" fmla="*/ 1 h 634"/>
                  <a:gd name="T6" fmla="*/ 15 w 68"/>
                  <a:gd name="T7" fmla="*/ 1 h 634"/>
                  <a:gd name="T8" fmla="*/ 25 w 68"/>
                  <a:gd name="T9" fmla="*/ 1 h 634"/>
                  <a:gd name="T10" fmla="*/ 37 w 68"/>
                  <a:gd name="T11" fmla="*/ 1 h 634"/>
                  <a:gd name="T12" fmla="*/ 49 w 68"/>
                  <a:gd name="T13" fmla="*/ 1 h 634"/>
                  <a:gd name="T14" fmla="*/ 58 w 68"/>
                  <a:gd name="T15" fmla="*/ 1 h 634"/>
                  <a:gd name="T16" fmla="*/ 66 w 68"/>
                  <a:gd name="T17" fmla="*/ 1 h 634"/>
                  <a:gd name="T18" fmla="*/ 68 w 68"/>
                  <a:gd name="T19" fmla="*/ 1 h 634"/>
                  <a:gd name="T20" fmla="*/ 67 w 68"/>
                  <a:gd name="T21" fmla="*/ 1 h 634"/>
                  <a:gd name="T22" fmla="*/ 66 w 68"/>
                  <a:gd name="T23" fmla="*/ 1 h 634"/>
                  <a:gd name="T24" fmla="*/ 64 w 68"/>
                  <a:gd name="T25" fmla="*/ 1 h 634"/>
                  <a:gd name="T26" fmla="*/ 63 w 68"/>
                  <a:gd name="T27" fmla="*/ 0 h 634"/>
                  <a:gd name="T28" fmla="*/ 55 w 68"/>
                  <a:gd name="T29" fmla="*/ 1 h 634"/>
                  <a:gd name="T30" fmla="*/ 56 w 68"/>
                  <a:gd name="T31" fmla="*/ 1 h 634"/>
                  <a:gd name="T32" fmla="*/ 58 w 68"/>
                  <a:gd name="T33" fmla="*/ 1 h 634"/>
                  <a:gd name="T34" fmla="*/ 61 w 68"/>
                  <a:gd name="T35" fmla="*/ 1 h 634"/>
                  <a:gd name="T36" fmla="*/ 62 w 68"/>
                  <a:gd name="T37" fmla="*/ 1 h 634"/>
                  <a:gd name="T38" fmla="*/ 59 w 68"/>
                  <a:gd name="T39" fmla="*/ 1 h 634"/>
                  <a:gd name="T40" fmla="*/ 52 w 68"/>
                  <a:gd name="T41" fmla="*/ 1 h 634"/>
                  <a:gd name="T42" fmla="*/ 42 w 68"/>
                  <a:gd name="T43" fmla="*/ 1 h 634"/>
                  <a:gd name="T44" fmla="*/ 31 w 68"/>
                  <a:gd name="T45" fmla="*/ 1 h 634"/>
                  <a:gd name="T46" fmla="*/ 19 w 68"/>
                  <a:gd name="T47" fmla="*/ 1 h 634"/>
                  <a:gd name="T48" fmla="*/ 10 w 68"/>
                  <a:gd name="T49" fmla="*/ 1 h 634"/>
                  <a:gd name="T50" fmla="*/ 2 w 68"/>
                  <a:gd name="T51" fmla="*/ 1 h 634"/>
                  <a:gd name="T52" fmla="*/ 0 w 68"/>
                  <a:gd name="T53" fmla="*/ 1 h 6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8"/>
                  <a:gd name="T82" fmla="*/ 0 h 634"/>
                  <a:gd name="T83" fmla="*/ 68 w 68"/>
                  <a:gd name="T84" fmla="*/ 634 h 6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8" h="634">
                    <a:moveTo>
                      <a:pt x="0" y="602"/>
                    </a:moveTo>
                    <a:lnTo>
                      <a:pt x="5" y="634"/>
                    </a:lnTo>
                    <a:lnTo>
                      <a:pt x="7" y="619"/>
                    </a:lnTo>
                    <a:lnTo>
                      <a:pt x="15" y="578"/>
                    </a:lnTo>
                    <a:lnTo>
                      <a:pt x="25" y="517"/>
                    </a:lnTo>
                    <a:lnTo>
                      <a:pt x="37" y="439"/>
                    </a:lnTo>
                    <a:lnTo>
                      <a:pt x="49" y="352"/>
                    </a:lnTo>
                    <a:lnTo>
                      <a:pt x="58" y="259"/>
                    </a:lnTo>
                    <a:lnTo>
                      <a:pt x="66" y="166"/>
                    </a:lnTo>
                    <a:lnTo>
                      <a:pt x="68" y="79"/>
                    </a:lnTo>
                    <a:lnTo>
                      <a:pt x="67" y="40"/>
                    </a:lnTo>
                    <a:lnTo>
                      <a:pt x="66" y="15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56" y="9"/>
                    </a:lnTo>
                    <a:lnTo>
                      <a:pt x="58" y="25"/>
                    </a:lnTo>
                    <a:lnTo>
                      <a:pt x="61" y="49"/>
                    </a:lnTo>
                    <a:lnTo>
                      <a:pt x="62" y="79"/>
                    </a:lnTo>
                    <a:lnTo>
                      <a:pt x="59" y="160"/>
                    </a:lnTo>
                    <a:lnTo>
                      <a:pt x="52" y="247"/>
                    </a:lnTo>
                    <a:lnTo>
                      <a:pt x="42" y="334"/>
                    </a:lnTo>
                    <a:lnTo>
                      <a:pt x="31" y="417"/>
                    </a:lnTo>
                    <a:lnTo>
                      <a:pt x="19" y="490"/>
                    </a:lnTo>
                    <a:lnTo>
                      <a:pt x="10" y="550"/>
                    </a:lnTo>
                    <a:lnTo>
                      <a:pt x="2" y="589"/>
                    </a:lnTo>
                    <a:lnTo>
                      <a:pt x="0" y="6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44"/>
              <p:cNvSpPr>
                <a:spLocks/>
              </p:cNvSpPr>
              <p:nvPr/>
            </p:nvSpPr>
            <p:spPr bwMode="auto">
              <a:xfrm>
                <a:off x="5177" y="2277"/>
                <a:ext cx="226" cy="163"/>
              </a:xfrm>
              <a:custGeom>
                <a:avLst/>
                <a:gdLst>
                  <a:gd name="T0" fmla="*/ 137 w 226"/>
                  <a:gd name="T1" fmla="*/ 0 h 327"/>
                  <a:gd name="T2" fmla="*/ 120 w 226"/>
                  <a:gd name="T3" fmla="*/ 0 h 327"/>
                  <a:gd name="T4" fmla="*/ 104 w 226"/>
                  <a:gd name="T5" fmla="*/ 0 h 327"/>
                  <a:gd name="T6" fmla="*/ 99 w 226"/>
                  <a:gd name="T7" fmla="*/ 0 h 327"/>
                  <a:gd name="T8" fmla="*/ 92 w 226"/>
                  <a:gd name="T9" fmla="*/ 0 h 327"/>
                  <a:gd name="T10" fmla="*/ 78 w 226"/>
                  <a:gd name="T11" fmla="*/ 0 h 327"/>
                  <a:gd name="T12" fmla="*/ 67 w 226"/>
                  <a:gd name="T13" fmla="*/ 0 h 327"/>
                  <a:gd name="T14" fmla="*/ 57 w 226"/>
                  <a:gd name="T15" fmla="*/ 0 h 327"/>
                  <a:gd name="T16" fmla="*/ 47 w 226"/>
                  <a:gd name="T17" fmla="*/ 0 h 327"/>
                  <a:gd name="T18" fmla="*/ 36 w 226"/>
                  <a:gd name="T19" fmla="*/ 0 h 327"/>
                  <a:gd name="T20" fmla="*/ 21 w 226"/>
                  <a:gd name="T21" fmla="*/ 0 h 327"/>
                  <a:gd name="T22" fmla="*/ 9 w 226"/>
                  <a:gd name="T23" fmla="*/ 0 h 327"/>
                  <a:gd name="T24" fmla="*/ 2 w 226"/>
                  <a:gd name="T25" fmla="*/ 0 h 327"/>
                  <a:gd name="T26" fmla="*/ 3 w 226"/>
                  <a:gd name="T27" fmla="*/ 0 h 327"/>
                  <a:gd name="T28" fmla="*/ 19 w 226"/>
                  <a:gd name="T29" fmla="*/ 0 h 327"/>
                  <a:gd name="T30" fmla="*/ 24 w 226"/>
                  <a:gd name="T31" fmla="*/ 0 h 327"/>
                  <a:gd name="T32" fmla="*/ 19 w 226"/>
                  <a:gd name="T33" fmla="*/ 0 h 327"/>
                  <a:gd name="T34" fmla="*/ 11 w 226"/>
                  <a:gd name="T35" fmla="*/ 0 h 327"/>
                  <a:gd name="T36" fmla="*/ 11 w 226"/>
                  <a:gd name="T37" fmla="*/ 0 h 327"/>
                  <a:gd name="T38" fmla="*/ 18 w 226"/>
                  <a:gd name="T39" fmla="*/ 0 h 327"/>
                  <a:gd name="T40" fmla="*/ 30 w 226"/>
                  <a:gd name="T41" fmla="*/ 0 h 327"/>
                  <a:gd name="T42" fmla="*/ 42 w 226"/>
                  <a:gd name="T43" fmla="*/ 0 h 327"/>
                  <a:gd name="T44" fmla="*/ 52 w 226"/>
                  <a:gd name="T45" fmla="*/ 0 h 327"/>
                  <a:gd name="T46" fmla="*/ 61 w 226"/>
                  <a:gd name="T47" fmla="*/ 0 h 327"/>
                  <a:gd name="T48" fmla="*/ 69 w 226"/>
                  <a:gd name="T49" fmla="*/ 0 h 327"/>
                  <a:gd name="T50" fmla="*/ 75 w 226"/>
                  <a:gd name="T51" fmla="*/ 0 h 327"/>
                  <a:gd name="T52" fmla="*/ 85 w 226"/>
                  <a:gd name="T53" fmla="*/ 0 h 327"/>
                  <a:gd name="T54" fmla="*/ 94 w 226"/>
                  <a:gd name="T55" fmla="*/ 0 h 327"/>
                  <a:gd name="T56" fmla="*/ 94 w 226"/>
                  <a:gd name="T57" fmla="*/ 0 h 327"/>
                  <a:gd name="T58" fmla="*/ 90 w 226"/>
                  <a:gd name="T59" fmla="*/ 0 h 327"/>
                  <a:gd name="T60" fmla="*/ 89 w 226"/>
                  <a:gd name="T61" fmla="*/ 0 h 327"/>
                  <a:gd name="T62" fmla="*/ 94 w 226"/>
                  <a:gd name="T63" fmla="*/ 0 h 327"/>
                  <a:gd name="T64" fmla="*/ 102 w 226"/>
                  <a:gd name="T65" fmla="*/ 0 h 327"/>
                  <a:gd name="T66" fmla="*/ 114 w 226"/>
                  <a:gd name="T67" fmla="*/ 0 h 327"/>
                  <a:gd name="T68" fmla="*/ 128 w 226"/>
                  <a:gd name="T69" fmla="*/ 0 h 327"/>
                  <a:gd name="T70" fmla="*/ 130 w 226"/>
                  <a:gd name="T71" fmla="*/ 0 h 327"/>
                  <a:gd name="T72" fmla="*/ 138 w 226"/>
                  <a:gd name="T73" fmla="*/ 0 h 327"/>
                  <a:gd name="T74" fmla="*/ 139 w 226"/>
                  <a:gd name="T75" fmla="*/ 0 h 327"/>
                  <a:gd name="T76" fmla="*/ 140 w 226"/>
                  <a:gd name="T77" fmla="*/ 0 h 327"/>
                  <a:gd name="T78" fmla="*/ 136 w 226"/>
                  <a:gd name="T79" fmla="*/ 0 h 327"/>
                  <a:gd name="T80" fmla="*/ 134 w 226"/>
                  <a:gd name="T81" fmla="*/ 0 h 327"/>
                  <a:gd name="T82" fmla="*/ 148 w 226"/>
                  <a:gd name="T83" fmla="*/ 0 h 327"/>
                  <a:gd name="T84" fmla="*/ 156 w 226"/>
                  <a:gd name="T85" fmla="*/ 0 h 327"/>
                  <a:gd name="T86" fmla="*/ 147 w 226"/>
                  <a:gd name="T87" fmla="*/ 0 h 327"/>
                  <a:gd name="T88" fmla="*/ 146 w 226"/>
                  <a:gd name="T89" fmla="*/ 0 h 327"/>
                  <a:gd name="T90" fmla="*/ 163 w 226"/>
                  <a:gd name="T91" fmla="*/ 0 h 327"/>
                  <a:gd name="T92" fmla="*/ 175 w 226"/>
                  <a:gd name="T93" fmla="*/ 0 h 327"/>
                  <a:gd name="T94" fmla="*/ 186 w 226"/>
                  <a:gd name="T95" fmla="*/ 0 h 327"/>
                  <a:gd name="T96" fmla="*/ 196 w 226"/>
                  <a:gd name="T97" fmla="*/ 0 h 327"/>
                  <a:gd name="T98" fmla="*/ 209 w 226"/>
                  <a:gd name="T99" fmla="*/ 0 h 327"/>
                  <a:gd name="T100" fmla="*/ 207 w 226"/>
                  <a:gd name="T101" fmla="*/ 0 h 327"/>
                  <a:gd name="T102" fmla="*/ 217 w 226"/>
                  <a:gd name="T103" fmla="*/ 0 h 327"/>
                  <a:gd name="T104" fmla="*/ 226 w 226"/>
                  <a:gd name="T105" fmla="*/ 0 h 327"/>
                  <a:gd name="T106" fmla="*/ 221 w 226"/>
                  <a:gd name="T107" fmla="*/ 0 h 327"/>
                  <a:gd name="T108" fmla="*/ 216 w 226"/>
                  <a:gd name="T109" fmla="*/ 0 h 327"/>
                  <a:gd name="T110" fmla="*/ 208 w 226"/>
                  <a:gd name="T111" fmla="*/ 0 h 327"/>
                  <a:gd name="T112" fmla="*/ 195 w 226"/>
                  <a:gd name="T113" fmla="*/ 0 h 327"/>
                  <a:gd name="T114" fmla="*/ 180 w 226"/>
                  <a:gd name="T115" fmla="*/ 0 h 327"/>
                  <a:gd name="T116" fmla="*/ 166 w 226"/>
                  <a:gd name="T117" fmla="*/ 0 h 327"/>
                  <a:gd name="T118" fmla="*/ 152 w 226"/>
                  <a:gd name="T119" fmla="*/ 0 h 327"/>
                  <a:gd name="T120" fmla="*/ 140 w 226"/>
                  <a:gd name="T121" fmla="*/ 0 h 32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6"/>
                  <a:gd name="T184" fmla="*/ 0 h 327"/>
                  <a:gd name="T185" fmla="*/ 226 w 226"/>
                  <a:gd name="T186" fmla="*/ 327 h 32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6" h="327">
                    <a:moveTo>
                      <a:pt x="140" y="4"/>
                    </a:moveTo>
                    <a:lnTo>
                      <a:pt x="137" y="7"/>
                    </a:lnTo>
                    <a:lnTo>
                      <a:pt x="129" y="15"/>
                    </a:lnTo>
                    <a:lnTo>
                      <a:pt x="120" y="22"/>
                    </a:lnTo>
                    <a:lnTo>
                      <a:pt x="111" y="25"/>
                    </a:lnTo>
                    <a:lnTo>
                      <a:pt x="104" y="24"/>
                    </a:lnTo>
                    <a:lnTo>
                      <a:pt x="101" y="21"/>
                    </a:lnTo>
                    <a:lnTo>
                      <a:pt x="99" y="18"/>
                    </a:lnTo>
                    <a:lnTo>
                      <a:pt x="97" y="15"/>
                    </a:lnTo>
                    <a:lnTo>
                      <a:pt x="92" y="12"/>
                    </a:lnTo>
                    <a:lnTo>
                      <a:pt x="86" y="10"/>
                    </a:lnTo>
                    <a:lnTo>
                      <a:pt x="78" y="9"/>
                    </a:lnTo>
                    <a:lnTo>
                      <a:pt x="71" y="10"/>
                    </a:lnTo>
                    <a:lnTo>
                      <a:pt x="67" y="12"/>
                    </a:lnTo>
                    <a:lnTo>
                      <a:pt x="61" y="13"/>
                    </a:lnTo>
                    <a:lnTo>
                      <a:pt x="57" y="13"/>
                    </a:lnTo>
                    <a:lnTo>
                      <a:pt x="51" y="13"/>
                    </a:lnTo>
                    <a:lnTo>
                      <a:pt x="47" y="15"/>
                    </a:lnTo>
                    <a:lnTo>
                      <a:pt x="42" y="16"/>
                    </a:lnTo>
                    <a:lnTo>
                      <a:pt x="36" y="19"/>
                    </a:lnTo>
                    <a:lnTo>
                      <a:pt x="31" y="22"/>
                    </a:lnTo>
                    <a:lnTo>
                      <a:pt x="21" y="31"/>
                    </a:lnTo>
                    <a:lnTo>
                      <a:pt x="15" y="39"/>
                    </a:lnTo>
                    <a:lnTo>
                      <a:pt x="9" y="51"/>
                    </a:lnTo>
                    <a:lnTo>
                      <a:pt x="4" y="69"/>
                    </a:lnTo>
                    <a:lnTo>
                      <a:pt x="2" y="75"/>
                    </a:lnTo>
                    <a:lnTo>
                      <a:pt x="0" y="87"/>
                    </a:lnTo>
                    <a:lnTo>
                      <a:pt x="3" y="100"/>
                    </a:lnTo>
                    <a:lnTo>
                      <a:pt x="13" y="106"/>
                    </a:lnTo>
                    <a:lnTo>
                      <a:pt x="19" y="105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5" y="94"/>
                    </a:lnTo>
                    <a:lnTo>
                      <a:pt x="19" y="93"/>
                    </a:lnTo>
                    <a:lnTo>
                      <a:pt x="15" y="88"/>
                    </a:lnTo>
                    <a:lnTo>
                      <a:pt x="11" y="81"/>
                    </a:lnTo>
                    <a:lnTo>
                      <a:pt x="10" y="72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8" y="58"/>
                    </a:lnTo>
                    <a:lnTo>
                      <a:pt x="23" y="55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42" y="48"/>
                    </a:lnTo>
                    <a:lnTo>
                      <a:pt x="47" y="45"/>
                    </a:lnTo>
                    <a:lnTo>
                      <a:pt x="52" y="42"/>
                    </a:lnTo>
                    <a:lnTo>
                      <a:pt x="57" y="37"/>
                    </a:lnTo>
                    <a:lnTo>
                      <a:pt x="61" y="33"/>
                    </a:lnTo>
                    <a:lnTo>
                      <a:pt x="64" y="28"/>
                    </a:lnTo>
                    <a:lnTo>
                      <a:pt x="69" y="24"/>
                    </a:lnTo>
                    <a:lnTo>
                      <a:pt x="72" y="19"/>
                    </a:lnTo>
                    <a:lnTo>
                      <a:pt x="75" y="18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89" y="19"/>
                    </a:lnTo>
                    <a:lnTo>
                      <a:pt x="94" y="25"/>
                    </a:lnTo>
                    <a:lnTo>
                      <a:pt x="95" y="36"/>
                    </a:lnTo>
                    <a:lnTo>
                      <a:pt x="94" y="48"/>
                    </a:lnTo>
                    <a:lnTo>
                      <a:pt x="92" y="63"/>
                    </a:lnTo>
                    <a:lnTo>
                      <a:pt x="90" y="78"/>
                    </a:lnTo>
                    <a:lnTo>
                      <a:pt x="89" y="94"/>
                    </a:lnTo>
                    <a:lnTo>
                      <a:pt x="89" y="105"/>
                    </a:lnTo>
                    <a:lnTo>
                      <a:pt x="91" y="117"/>
                    </a:lnTo>
                    <a:lnTo>
                      <a:pt x="94" y="130"/>
                    </a:lnTo>
                    <a:lnTo>
                      <a:pt x="98" y="144"/>
                    </a:lnTo>
                    <a:lnTo>
                      <a:pt x="102" y="160"/>
                    </a:lnTo>
                    <a:lnTo>
                      <a:pt x="108" y="177"/>
                    </a:lnTo>
                    <a:lnTo>
                      <a:pt x="114" y="192"/>
                    </a:lnTo>
                    <a:lnTo>
                      <a:pt x="122" y="208"/>
                    </a:lnTo>
                    <a:lnTo>
                      <a:pt x="128" y="231"/>
                    </a:lnTo>
                    <a:lnTo>
                      <a:pt x="130" y="262"/>
                    </a:lnTo>
                    <a:lnTo>
                      <a:pt x="130" y="295"/>
                    </a:lnTo>
                    <a:lnTo>
                      <a:pt x="129" y="318"/>
                    </a:lnTo>
                    <a:lnTo>
                      <a:pt x="138" y="327"/>
                    </a:lnTo>
                    <a:lnTo>
                      <a:pt x="138" y="324"/>
                    </a:lnTo>
                    <a:lnTo>
                      <a:pt x="139" y="315"/>
                    </a:lnTo>
                    <a:lnTo>
                      <a:pt x="140" y="303"/>
                    </a:lnTo>
                    <a:lnTo>
                      <a:pt x="140" y="291"/>
                    </a:lnTo>
                    <a:lnTo>
                      <a:pt x="138" y="273"/>
                    </a:lnTo>
                    <a:lnTo>
                      <a:pt x="136" y="249"/>
                    </a:lnTo>
                    <a:lnTo>
                      <a:pt x="134" y="223"/>
                    </a:lnTo>
                    <a:lnTo>
                      <a:pt x="134" y="205"/>
                    </a:lnTo>
                    <a:lnTo>
                      <a:pt x="139" y="187"/>
                    </a:lnTo>
                    <a:lnTo>
                      <a:pt x="148" y="159"/>
                    </a:lnTo>
                    <a:lnTo>
                      <a:pt x="154" y="127"/>
                    </a:lnTo>
                    <a:lnTo>
                      <a:pt x="156" y="96"/>
                    </a:lnTo>
                    <a:lnTo>
                      <a:pt x="152" y="66"/>
                    </a:lnTo>
                    <a:lnTo>
                      <a:pt x="147" y="39"/>
                    </a:lnTo>
                    <a:lnTo>
                      <a:pt x="143" y="18"/>
                    </a:lnTo>
                    <a:lnTo>
                      <a:pt x="146" y="9"/>
                    </a:lnTo>
                    <a:lnTo>
                      <a:pt x="154" y="7"/>
                    </a:lnTo>
                    <a:lnTo>
                      <a:pt x="163" y="7"/>
                    </a:lnTo>
                    <a:lnTo>
                      <a:pt x="170" y="12"/>
                    </a:lnTo>
                    <a:lnTo>
                      <a:pt x="175" y="22"/>
                    </a:lnTo>
                    <a:lnTo>
                      <a:pt x="179" y="34"/>
                    </a:lnTo>
                    <a:lnTo>
                      <a:pt x="186" y="45"/>
                    </a:lnTo>
                    <a:lnTo>
                      <a:pt x="192" y="52"/>
                    </a:lnTo>
                    <a:lnTo>
                      <a:pt x="196" y="57"/>
                    </a:lnTo>
                    <a:lnTo>
                      <a:pt x="202" y="63"/>
                    </a:lnTo>
                    <a:lnTo>
                      <a:pt x="209" y="76"/>
                    </a:lnTo>
                    <a:lnTo>
                      <a:pt x="213" y="93"/>
                    </a:lnTo>
                    <a:lnTo>
                      <a:pt x="207" y="111"/>
                    </a:lnTo>
                    <a:lnTo>
                      <a:pt x="210" y="108"/>
                    </a:lnTo>
                    <a:lnTo>
                      <a:pt x="217" y="100"/>
                    </a:lnTo>
                    <a:lnTo>
                      <a:pt x="222" y="87"/>
                    </a:lnTo>
                    <a:lnTo>
                      <a:pt x="226" y="66"/>
                    </a:lnTo>
                    <a:lnTo>
                      <a:pt x="225" y="57"/>
                    </a:lnTo>
                    <a:lnTo>
                      <a:pt x="221" y="51"/>
                    </a:lnTo>
                    <a:lnTo>
                      <a:pt x="218" y="45"/>
                    </a:lnTo>
                    <a:lnTo>
                      <a:pt x="216" y="40"/>
                    </a:lnTo>
                    <a:lnTo>
                      <a:pt x="213" y="34"/>
                    </a:lnTo>
                    <a:lnTo>
                      <a:pt x="208" y="25"/>
                    </a:lnTo>
                    <a:lnTo>
                      <a:pt x="202" y="19"/>
                    </a:lnTo>
                    <a:lnTo>
                      <a:pt x="195" y="16"/>
                    </a:lnTo>
                    <a:lnTo>
                      <a:pt x="188" y="15"/>
                    </a:lnTo>
                    <a:lnTo>
                      <a:pt x="180" y="12"/>
                    </a:lnTo>
                    <a:lnTo>
                      <a:pt x="173" y="7"/>
                    </a:lnTo>
                    <a:lnTo>
                      <a:pt x="166" y="4"/>
                    </a:lnTo>
                    <a:lnTo>
                      <a:pt x="159" y="1"/>
                    </a:lnTo>
                    <a:lnTo>
                      <a:pt x="152" y="0"/>
                    </a:lnTo>
                    <a:lnTo>
                      <a:pt x="146" y="1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45"/>
              <p:cNvSpPr>
                <a:spLocks/>
              </p:cNvSpPr>
              <p:nvPr/>
            </p:nvSpPr>
            <p:spPr bwMode="auto">
              <a:xfrm>
                <a:off x="5045" y="2065"/>
                <a:ext cx="499" cy="225"/>
              </a:xfrm>
              <a:custGeom>
                <a:avLst/>
                <a:gdLst>
                  <a:gd name="T0" fmla="*/ 359 w 499"/>
                  <a:gd name="T1" fmla="*/ 1 h 448"/>
                  <a:gd name="T2" fmla="*/ 364 w 499"/>
                  <a:gd name="T3" fmla="*/ 1 h 448"/>
                  <a:gd name="T4" fmla="*/ 392 w 499"/>
                  <a:gd name="T5" fmla="*/ 1 h 448"/>
                  <a:gd name="T6" fmla="*/ 412 w 499"/>
                  <a:gd name="T7" fmla="*/ 1 h 448"/>
                  <a:gd name="T8" fmla="*/ 431 w 499"/>
                  <a:gd name="T9" fmla="*/ 1 h 448"/>
                  <a:gd name="T10" fmla="*/ 475 w 499"/>
                  <a:gd name="T11" fmla="*/ 1 h 448"/>
                  <a:gd name="T12" fmla="*/ 494 w 499"/>
                  <a:gd name="T13" fmla="*/ 1 h 448"/>
                  <a:gd name="T14" fmla="*/ 492 w 499"/>
                  <a:gd name="T15" fmla="*/ 1 h 448"/>
                  <a:gd name="T16" fmla="*/ 498 w 499"/>
                  <a:gd name="T17" fmla="*/ 1 h 448"/>
                  <a:gd name="T18" fmla="*/ 479 w 499"/>
                  <a:gd name="T19" fmla="*/ 1 h 448"/>
                  <a:gd name="T20" fmla="*/ 462 w 499"/>
                  <a:gd name="T21" fmla="*/ 1 h 448"/>
                  <a:gd name="T22" fmla="*/ 444 w 499"/>
                  <a:gd name="T23" fmla="*/ 1 h 448"/>
                  <a:gd name="T24" fmla="*/ 408 w 499"/>
                  <a:gd name="T25" fmla="*/ 1 h 448"/>
                  <a:gd name="T26" fmla="*/ 376 w 499"/>
                  <a:gd name="T27" fmla="*/ 1 h 448"/>
                  <a:gd name="T28" fmla="*/ 351 w 499"/>
                  <a:gd name="T29" fmla="*/ 1 h 448"/>
                  <a:gd name="T30" fmla="*/ 333 w 499"/>
                  <a:gd name="T31" fmla="*/ 1 h 448"/>
                  <a:gd name="T32" fmla="*/ 316 w 499"/>
                  <a:gd name="T33" fmla="*/ 1 h 448"/>
                  <a:gd name="T34" fmla="*/ 302 w 499"/>
                  <a:gd name="T35" fmla="*/ 1 h 448"/>
                  <a:gd name="T36" fmla="*/ 281 w 499"/>
                  <a:gd name="T37" fmla="*/ 1 h 448"/>
                  <a:gd name="T38" fmla="*/ 252 w 499"/>
                  <a:gd name="T39" fmla="*/ 1 h 448"/>
                  <a:gd name="T40" fmla="*/ 229 w 499"/>
                  <a:gd name="T41" fmla="*/ 1 h 448"/>
                  <a:gd name="T42" fmla="*/ 201 w 499"/>
                  <a:gd name="T43" fmla="*/ 1 h 448"/>
                  <a:gd name="T44" fmla="*/ 183 w 499"/>
                  <a:gd name="T45" fmla="*/ 1 h 448"/>
                  <a:gd name="T46" fmla="*/ 150 w 499"/>
                  <a:gd name="T47" fmla="*/ 1 h 448"/>
                  <a:gd name="T48" fmla="*/ 117 w 499"/>
                  <a:gd name="T49" fmla="*/ 1 h 448"/>
                  <a:gd name="T50" fmla="*/ 112 w 499"/>
                  <a:gd name="T51" fmla="*/ 1 h 448"/>
                  <a:gd name="T52" fmla="*/ 99 w 499"/>
                  <a:gd name="T53" fmla="*/ 1 h 448"/>
                  <a:gd name="T54" fmla="*/ 92 w 499"/>
                  <a:gd name="T55" fmla="*/ 1 h 448"/>
                  <a:gd name="T56" fmla="*/ 58 w 499"/>
                  <a:gd name="T57" fmla="*/ 1 h 448"/>
                  <a:gd name="T58" fmla="*/ 18 w 499"/>
                  <a:gd name="T59" fmla="*/ 1 h 448"/>
                  <a:gd name="T60" fmla="*/ 14 w 499"/>
                  <a:gd name="T61" fmla="*/ 1 h 448"/>
                  <a:gd name="T62" fmla="*/ 8 w 499"/>
                  <a:gd name="T63" fmla="*/ 1 h 448"/>
                  <a:gd name="T64" fmla="*/ 22 w 499"/>
                  <a:gd name="T65" fmla="*/ 1 h 448"/>
                  <a:gd name="T66" fmla="*/ 6 w 499"/>
                  <a:gd name="T67" fmla="*/ 1 h 448"/>
                  <a:gd name="T68" fmla="*/ 32 w 499"/>
                  <a:gd name="T69" fmla="*/ 1 h 448"/>
                  <a:gd name="T70" fmla="*/ 58 w 499"/>
                  <a:gd name="T71" fmla="*/ 1 h 448"/>
                  <a:gd name="T72" fmla="*/ 72 w 499"/>
                  <a:gd name="T73" fmla="*/ 1 h 448"/>
                  <a:gd name="T74" fmla="*/ 92 w 499"/>
                  <a:gd name="T75" fmla="*/ 1 h 448"/>
                  <a:gd name="T76" fmla="*/ 128 w 499"/>
                  <a:gd name="T77" fmla="*/ 1 h 448"/>
                  <a:gd name="T78" fmla="*/ 153 w 499"/>
                  <a:gd name="T79" fmla="*/ 1 h 448"/>
                  <a:gd name="T80" fmla="*/ 177 w 499"/>
                  <a:gd name="T81" fmla="*/ 1 h 448"/>
                  <a:gd name="T82" fmla="*/ 189 w 499"/>
                  <a:gd name="T83" fmla="*/ 1 h 448"/>
                  <a:gd name="T84" fmla="*/ 211 w 499"/>
                  <a:gd name="T85" fmla="*/ 1 h 448"/>
                  <a:gd name="T86" fmla="*/ 247 w 499"/>
                  <a:gd name="T87" fmla="*/ 1 h 448"/>
                  <a:gd name="T88" fmla="*/ 268 w 499"/>
                  <a:gd name="T89" fmla="*/ 1 h 448"/>
                  <a:gd name="T90" fmla="*/ 305 w 499"/>
                  <a:gd name="T91" fmla="*/ 0 h 448"/>
                  <a:gd name="T92" fmla="*/ 327 w 499"/>
                  <a:gd name="T93" fmla="*/ 1 h 448"/>
                  <a:gd name="T94" fmla="*/ 336 w 499"/>
                  <a:gd name="T95" fmla="*/ 1 h 448"/>
                  <a:gd name="T96" fmla="*/ 364 w 499"/>
                  <a:gd name="T97" fmla="*/ 1 h 448"/>
                  <a:gd name="T98" fmla="*/ 397 w 499"/>
                  <a:gd name="T99" fmla="*/ 1 h 448"/>
                  <a:gd name="T100" fmla="*/ 400 w 499"/>
                  <a:gd name="T101" fmla="*/ 1 h 448"/>
                  <a:gd name="T102" fmla="*/ 407 w 499"/>
                  <a:gd name="T103" fmla="*/ 1 h 448"/>
                  <a:gd name="T104" fmla="*/ 418 w 499"/>
                  <a:gd name="T105" fmla="*/ 1 h 448"/>
                  <a:gd name="T106" fmla="*/ 406 w 499"/>
                  <a:gd name="T107" fmla="*/ 1 h 4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9"/>
                  <a:gd name="T163" fmla="*/ 0 h 448"/>
                  <a:gd name="T164" fmla="*/ 499 w 499"/>
                  <a:gd name="T165" fmla="*/ 448 h 4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9" h="448">
                    <a:moveTo>
                      <a:pt x="381" y="174"/>
                    </a:moveTo>
                    <a:lnTo>
                      <a:pt x="379" y="175"/>
                    </a:lnTo>
                    <a:lnTo>
                      <a:pt x="375" y="180"/>
                    </a:lnTo>
                    <a:lnTo>
                      <a:pt x="367" y="189"/>
                    </a:lnTo>
                    <a:lnTo>
                      <a:pt x="359" y="201"/>
                    </a:lnTo>
                    <a:lnTo>
                      <a:pt x="353" y="211"/>
                    </a:lnTo>
                    <a:lnTo>
                      <a:pt x="354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4" y="210"/>
                    </a:lnTo>
                    <a:lnTo>
                      <a:pt x="370" y="207"/>
                    </a:lnTo>
                    <a:lnTo>
                      <a:pt x="376" y="204"/>
                    </a:lnTo>
                    <a:lnTo>
                      <a:pt x="381" y="202"/>
                    </a:lnTo>
                    <a:lnTo>
                      <a:pt x="387" y="201"/>
                    </a:lnTo>
                    <a:lnTo>
                      <a:pt x="392" y="199"/>
                    </a:lnTo>
                    <a:lnTo>
                      <a:pt x="397" y="198"/>
                    </a:lnTo>
                    <a:lnTo>
                      <a:pt x="400" y="198"/>
                    </a:lnTo>
                    <a:lnTo>
                      <a:pt x="405" y="195"/>
                    </a:lnTo>
                    <a:lnTo>
                      <a:pt x="410" y="190"/>
                    </a:lnTo>
                    <a:lnTo>
                      <a:pt x="412" y="186"/>
                    </a:lnTo>
                    <a:lnTo>
                      <a:pt x="413" y="184"/>
                    </a:lnTo>
                    <a:lnTo>
                      <a:pt x="416" y="183"/>
                    </a:lnTo>
                    <a:lnTo>
                      <a:pt x="420" y="180"/>
                    </a:lnTo>
                    <a:lnTo>
                      <a:pt x="426" y="178"/>
                    </a:lnTo>
                    <a:lnTo>
                      <a:pt x="431" y="177"/>
                    </a:lnTo>
                    <a:lnTo>
                      <a:pt x="439" y="175"/>
                    </a:lnTo>
                    <a:lnTo>
                      <a:pt x="445" y="175"/>
                    </a:lnTo>
                    <a:lnTo>
                      <a:pt x="453" y="174"/>
                    </a:lnTo>
                    <a:lnTo>
                      <a:pt x="459" y="174"/>
                    </a:lnTo>
                    <a:lnTo>
                      <a:pt x="475" y="175"/>
                    </a:lnTo>
                    <a:lnTo>
                      <a:pt x="485" y="181"/>
                    </a:lnTo>
                    <a:lnTo>
                      <a:pt x="492" y="190"/>
                    </a:lnTo>
                    <a:lnTo>
                      <a:pt x="495" y="201"/>
                    </a:lnTo>
                    <a:lnTo>
                      <a:pt x="495" y="211"/>
                    </a:lnTo>
                    <a:lnTo>
                      <a:pt x="494" y="222"/>
                    </a:lnTo>
                    <a:lnTo>
                      <a:pt x="492" y="231"/>
                    </a:lnTo>
                    <a:lnTo>
                      <a:pt x="489" y="237"/>
                    </a:lnTo>
                    <a:lnTo>
                      <a:pt x="486" y="247"/>
                    </a:lnTo>
                    <a:lnTo>
                      <a:pt x="489" y="256"/>
                    </a:lnTo>
                    <a:lnTo>
                      <a:pt x="492" y="265"/>
                    </a:lnTo>
                    <a:lnTo>
                      <a:pt x="496" y="271"/>
                    </a:lnTo>
                    <a:lnTo>
                      <a:pt x="498" y="277"/>
                    </a:lnTo>
                    <a:lnTo>
                      <a:pt x="499" y="285"/>
                    </a:lnTo>
                    <a:lnTo>
                      <a:pt x="499" y="294"/>
                    </a:lnTo>
                    <a:lnTo>
                      <a:pt x="498" y="303"/>
                    </a:lnTo>
                    <a:lnTo>
                      <a:pt x="496" y="310"/>
                    </a:lnTo>
                    <a:lnTo>
                      <a:pt x="494" y="318"/>
                    </a:lnTo>
                    <a:lnTo>
                      <a:pt x="491" y="322"/>
                    </a:lnTo>
                    <a:lnTo>
                      <a:pt x="485" y="327"/>
                    </a:lnTo>
                    <a:lnTo>
                      <a:pt x="479" y="327"/>
                    </a:lnTo>
                    <a:lnTo>
                      <a:pt x="472" y="324"/>
                    </a:lnTo>
                    <a:lnTo>
                      <a:pt x="466" y="319"/>
                    </a:lnTo>
                    <a:lnTo>
                      <a:pt x="462" y="318"/>
                    </a:lnTo>
                    <a:lnTo>
                      <a:pt x="460" y="321"/>
                    </a:lnTo>
                    <a:lnTo>
                      <a:pt x="462" y="325"/>
                    </a:lnTo>
                    <a:lnTo>
                      <a:pt x="464" y="333"/>
                    </a:lnTo>
                    <a:lnTo>
                      <a:pt x="465" y="339"/>
                    </a:lnTo>
                    <a:lnTo>
                      <a:pt x="462" y="349"/>
                    </a:lnTo>
                    <a:lnTo>
                      <a:pt x="454" y="357"/>
                    </a:lnTo>
                    <a:lnTo>
                      <a:pt x="444" y="358"/>
                    </a:lnTo>
                    <a:lnTo>
                      <a:pt x="436" y="358"/>
                    </a:lnTo>
                    <a:lnTo>
                      <a:pt x="429" y="357"/>
                    </a:lnTo>
                    <a:lnTo>
                      <a:pt x="423" y="360"/>
                    </a:lnTo>
                    <a:lnTo>
                      <a:pt x="415" y="366"/>
                    </a:lnTo>
                    <a:lnTo>
                      <a:pt x="408" y="376"/>
                    </a:lnTo>
                    <a:lnTo>
                      <a:pt x="400" y="385"/>
                    </a:lnTo>
                    <a:lnTo>
                      <a:pt x="390" y="387"/>
                    </a:lnTo>
                    <a:lnTo>
                      <a:pt x="384" y="387"/>
                    </a:lnTo>
                    <a:lnTo>
                      <a:pt x="380" y="385"/>
                    </a:lnTo>
                    <a:lnTo>
                      <a:pt x="376" y="391"/>
                    </a:lnTo>
                    <a:lnTo>
                      <a:pt x="372" y="397"/>
                    </a:lnTo>
                    <a:lnTo>
                      <a:pt x="366" y="403"/>
                    </a:lnTo>
                    <a:lnTo>
                      <a:pt x="361" y="408"/>
                    </a:lnTo>
                    <a:lnTo>
                      <a:pt x="357" y="412"/>
                    </a:lnTo>
                    <a:lnTo>
                      <a:pt x="351" y="414"/>
                    </a:lnTo>
                    <a:lnTo>
                      <a:pt x="348" y="417"/>
                    </a:lnTo>
                    <a:lnTo>
                      <a:pt x="345" y="417"/>
                    </a:lnTo>
                    <a:lnTo>
                      <a:pt x="340" y="415"/>
                    </a:lnTo>
                    <a:lnTo>
                      <a:pt x="337" y="411"/>
                    </a:lnTo>
                    <a:lnTo>
                      <a:pt x="333" y="406"/>
                    </a:lnTo>
                    <a:lnTo>
                      <a:pt x="327" y="405"/>
                    </a:lnTo>
                    <a:lnTo>
                      <a:pt x="324" y="408"/>
                    </a:lnTo>
                    <a:lnTo>
                      <a:pt x="322" y="412"/>
                    </a:lnTo>
                    <a:lnTo>
                      <a:pt x="320" y="417"/>
                    </a:lnTo>
                    <a:lnTo>
                      <a:pt x="316" y="420"/>
                    </a:lnTo>
                    <a:lnTo>
                      <a:pt x="312" y="423"/>
                    </a:lnTo>
                    <a:lnTo>
                      <a:pt x="310" y="426"/>
                    </a:lnTo>
                    <a:lnTo>
                      <a:pt x="308" y="430"/>
                    </a:lnTo>
                    <a:lnTo>
                      <a:pt x="307" y="432"/>
                    </a:lnTo>
                    <a:lnTo>
                      <a:pt x="302" y="429"/>
                    </a:lnTo>
                    <a:lnTo>
                      <a:pt x="297" y="427"/>
                    </a:lnTo>
                    <a:lnTo>
                      <a:pt x="293" y="426"/>
                    </a:lnTo>
                    <a:lnTo>
                      <a:pt x="288" y="424"/>
                    </a:lnTo>
                    <a:lnTo>
                      <a:pt x="284" y="423"/>
                    </a:lnTo>
                    <a:lnTo>
                      <a:pt x="281" y="423"/>
                    </a:lnTo>
                    <a:lnTo>
                      <a:pt x="276" y="424"/>
                    </a:lnTo>
                    <a:lnTo>
                      <a:pt x="272" y="427"/>
                    </a:lnTo>
                    <a:lnTo>
                      <a:pt x="269" y="430"/>
                    </a:lnTo>
                    <a:lnTo>
                      <a:pt x="261" y="438"/>
                    </a:lnTo>
                    <a:lnTo>
                      <a:pt x="252" y="445"/>
                    </a:lnTo>
                    <a:lnTo>
                      <a:pt x="243" y="448"/>
                    </a:lnTo>
                    <a:lnTo>
                      <a:pt x="236" y="447"/>
                    </a:lnTo>
                    <a:lnTo>
                      <a:pt x="233" y="444"/>
                    </a:lnTo>
                    <a:lnTo>
                      <a:pt x="231" y="441"/>
                    </a:lnTo>
                    <a:lnTo>
                      <a:pt x="229" y="438"/>
                    </a:lnTo>
                    <a:lnTo>
                      <a:pt x="224" y="435"/>
                    </a:lnTo>
                    <a:lnTo>
                      <a:pt x="218" y="433"/>
                    </a:lnTo>
                    <a:lnTo>
                      <a:pt x="210" y="432"/>
                    </a:lnTo>
                    <a:lnTo>
                      <a:pt x="203" y="433"/>
                    </a:lnTo>
                    <a:lnTo>
                      <a:pt x="201" y="433"/>
                    </a:lnTo>
                    <a:lnTo>
                      <a:pt x="194" y="430"/>
                    </a:lnTo>
                    <a:lnTo>
                      <a:pt x="189" y="424"/>
                    </a:lnTo>
                    <a:lnTo>
                      <a:pt x="187" y="411"/>
                    </a:lnTo>
                    <a:lnTo>
                      <a:pt x="186" y="403"/>
                    </a:lnTo>
                    <a:lnTo>
                      <a:pt x="183" y="399"/>
                    </a:lnTo>
                    <a:lnTo>
                      <a:pt x="178" y="397"/>
                    </a:lnTo>
                    <a:lnTo>
                      <a:pt x="173" y="396"/>
                    </a:lnTo>
                    <a:lnTo>
                      <a:pt x="165" y="396"/>
                    </a:lnTo>
                    <a:lnTo>
                      <a:pt x="157" y="397"/>
                    </a:lnTo>
                    <a:lnTo>
                      <a:pt x="150" y="399"/>
                    </a:lnTo>
                    <a:lnTo>
                      <a:pt x="142" y="400"/>
                    </a:lnTo>
                    <a:lnTo>
                      <a:pt x="135" y="400"/>
                    </a:lnTo>
                    <a:lnTo>
                      <a:pt x="128" y="399"/>
                    </a:lnTo>
                    <a:lnTo>
                      <a:pt x="123" y="396"/>
                    </a:lnTo>
                    <a:lnTo>
                      <a:pt x="117" y="391"/>
                    </a:lnTo>
                    <a:lnTo>
                      <a:pt x="114" y="387"/>
                    </a:lnTo>
                    <a:lnTo>
                      <a:pt x="112" y="381"/>
                    </a:lnTo>
                    <a:lnTo>
                      <a:pt x="111" y="376"/>
                    </a:lnTo>
                    <a:lnTo>
                      <a:pt x="111" y="372"/>
                    </a:lnTo>
                    <a:lnTo>
                      <a:pt x="112" y="364"/>
                    </a:lnTo>
                    <a:lnTo>
                      <a:pt x="111" y="358"/>
                    </a:lnTo>
                    <a:lnTo>
                      <a:pt x="110" y="354"/>
                    </a:lnTo>
                    <a:lnTo>
                      <a:pt x="106" y="351"/>
                    </a:lnTo>
                    <a:lnTo>
                      <a:pt x="100" y="340"/>
                    </a:lnTo>
                    <a:lnTo>
                      <a:pt x="99" y="330"/>
                    </a:lnTo>
                    <a:lnTo>
                      <a:pt x="101" y="322"/>
                    </a:lnTo>
                    <a:lnTo>
                      <a:pt x="102" y="319"/>
                    </a:lnTo>
                    <a:lnTo>
                      <a:pt x="101" y="313"/>
                    </a:lnTo>
                    <a:lnTo>
                      <a:pt x="98" y="310"/>
                    </a:lnTo>
                    <a:lnTo>
                      <a:pt x="92" y="310"/>
                    </a:lnTo>
                    <a:lnTo>
                      <a:pt x="86" y="310"/>
                    </a:lnTo>
                    <a:lnTo>
                      <a:pt x="78" y="313"/>
                    </a:lnTo>
                    <a:lnTo>
                      <a:pt x="71" y="315"/>
                    </a:lnTo>
                    <a:lnTo>
                      <a:pt x="63" y="316"/>
                    </a:lnTo>
                    <a:lnTo>
                      <a:pt x="58" y="318"/>
                    </a:lnTo>
                    <a:lnTo>
                      <a:pt x="45" y="318"/>
                    </a:lnTo>
                    <a:lnTo>
                      <a:pt x="35" y="313"/>
                    </a:lnTo>
                    <a:lnTo>
                      <a:pt x="27" y="307"/>
                    </a:lnTo>
                    <a:lnTo>
                      <a:pt x="21" y="298"/>
                    </a:lnTo>
                    <a:lnTo>
                      <a:pt x="18" y="289"/>
                    </a:lnTo>
                    <a:lnTo>
                      <a:pt x="16" y="279"/>
                    </a:lnTo>
                    <a:lnTo>
                      <a:pt x="14" y="270"/>
                    </a:lnTo>
                    <a:lnTo>
                      <a:pt x="16" y="262"/>
                    </a:lnTo>
                    <a:lnTo>
                      <a:pt x="17" y="252"/>
                    </a:lnTo>
                    <a:lnTo>
                      <a:pt x="14" y="244"/>
                    </a:lnTo>
                    <a:lnTo>
                      <a:pt x="9" y="238"/>
                    </a:lnTo>
                    <a:lnTo>
                      <a:pt x="3" y="229"/>
                    </a:lnTo>
                    <a:lnTo>
                      <a:pt x="0" y="220"/>
                    </a:lnTo>
                    <a:lnTo>
                      <a:pt x="3" y="213"/>
                    </a:lnTo>
                    <a:lnTo>
                      <a:pt x="8" y="207"/>
                    </a:lnTo>
                    <a:lnTo>
                      <a:pt x="12" y="201"/>
                    </a:lnTo>
                    <a:lnTo>
                      <a:pt x="17" y="196"/>
                    </a:lnTo>
                    <a:lnTo>
                      <a:pt x="21" y="192"/>
                    </a:lnTo>
                    <a:lnTo>
                      <a:pt x="23" y="187"/>
                    </a:lnTo>
                    <a:lnTo>
                      <a:pt x="22" y="181"/>
                    </a:lnTo>
                    <a:lnTo>
                      <a:pt x="17" y="174"/>
                    </a:lnTo>
                    <a:lnTo>
                      <a:pt x="11" y="166"/>
                    </a:lnTo>
                    <a:lnTo>
                      <a:pt x="6" y="156"/>
                    </a:lnTo>
                    <a:lnTo>
                      <a:pt x="3" y="141"/>
                    </a:lnTo>
                    <a:lnTo>
                      <a:pt x="6" y="127"/>
                    </a:lnTo>
                    <a:lnTo>
                      <a:pt x="12" y="118"/>
                    </a:lnTo>
                    <a:lnTo>
                      <a:pt x="20" y="114"/>
                    </a:lnTo>
                    <a:lnTo>
                      <a:pt x="24" y="115"/>
                    </a:lnTo>
                    <a:lnTo>
                      <a:pt x="27" y="118"/>
                    </a:lnTo>
                    <a:lnTo>
                      <a:pt x="32" y="120"/>
                    </a:lnTo>
                    <a:lnTo>
                      <a:pt x="35" y="117"/>
                    </a:lnTo>
                    <a:lnTo>
                      <a:pt x="38" y="109"/>
                    </a:lnTo>
                    <a:lnTo>
                      <a:pt x="44" y="100"/>
                    </a:lnTo>
                    <a:lnTo>
                      <a:pt x="51" y="93"/>
                    </a:lnTo>
                    <a:lnTo>
                      <a:pt x="58" y="91"/>
                    </a:lnTo>
                    <a:lnTo>
                      <a:pt x="61" y="97"/>
                    </a:lnTo>
                    <a:lnTo>
                      <a:pt x="62" y="105"/>
                    </a:lnTo>
                    <a:lnTo>
                      <a:pt x="63" y="108"/>
                    </a:lnTo>
                    <a:lnTo>
                      <a:pt x="66" y="108"/>
                    </a:lnTo>
                    <a:lnTo>
                      <a:pt x="72" y="106"/>
                    </a:lnTo>
                    <a:lnTo>
                      <a:pt x="75" y="102"/>
                    </a:lnTo>
                    <a:lnTo>
                      <a:pt x="77" y="93"/>
                    </a:lnTo>
                    <a:lnTo>
                      <a:pt x="79" y="81"/>
                    </a:lnTo>
                    <a:lnTo>
                      <a:pt x="89" y="69"/>
                    </a:lnTo>
                    <a:lnTo>
                      <a:pt x="92" y="66"/>
                    </a:lnTo>
                    <a:lnTo>
                      <a:pt x="98" y="63"/>
                    </a:lnTo>
                    <a:lnTo>
                      <a:pt x="104" y="58"/>
                    </a:lnTo>
                    <a:lnTo>
                      <a:pt x="115" y="54"/>
                    </a:lnTo>
                    <a:lnTo>
                      <a:pt x="122" y="54"/>
                    </a:lnTo>
                    <a:lnTo>
                      <a:pt x="128" y="55"/>
                    </a:lnTo>
                    <a:lnTo>
                      <a:pt x="135" y="61"/>
                    </a:lnTo>
                    <a:lnTo>
                      <a:pt x="141" y="66"/>
                    </a:lnTo>
                    <a:lnTo>
                      <a:pt x="147" y="73"/>
                    </a:lnTo>
                    <a:lnTo>
                      <a:pt x="151" y="78"/>
                    </a:lnTo>
                    <a:lnTo>
                      <a:pt x="153" y="82"/>
                    </a:lnTo>
                    <a:lnTo>
                      <a:pt x="154" y="84"/>
                    </a:lnTo>
                    <a:lnTo>
                      <a:pt x="160" y="85"/>
                    </a:lnTo>
                    <a:lnTo>
                      <a:pt x="166" y="91"/>
                    </a:lnTo>
                    <a:lnTo>
                      <a:pt x="171" y="99"/>
                    </a:lnTo>
                    <a:lnTo>
                      <a:pt x="177" y="108"/>
                    </a:lnTo>
                    <a:lnTo>
                      <a:pt x="181" y="117"/>
                    </a:lnTo>
                    <a:lnTo>
                      <a:pt x="184" y="124"/>
                    </a:lnTo>
                    <a:lnTo>
                      <a:pt x="187" y="130"/>
                    </a:lnTo>
                    <a:lnTo>
                      <a:pt x="188" y="132"/>
                    </a:lnTo>
                    <a:lnTo>
                      <a:pt x="189" y="106"/>
                    </a:lnTo>
                    <a:lnTo>
                      <a:pt x="192" y="85"/>
                    </a:lnTo>
                    <a:lnTo>
                      <a:pt x="196" y="69"/>
                    </a:lnTo>
                    <a:lnTo>
                      <a:pt x="201" y="55"/>
                    </a:lnTo>
                    <a:lnTo>
                      <a:pt x="206" y="45"/>
                    </a:lnTo>
                    <a:lnTo>
                      <a:pt x="211" y="39"/>
                    </a:lnTo>
                    <a:lnTo>
                      <a:pt x="217" y="33"/>
                    </a:lnTo>
                    <a:lnTo>
                      <a:pt x="222" y="28"/>
                    </a:lnTo>
                    <a:lnTo>
                      <a:pt x="232" y="22"/>
                    </a:lnTo>
                    <a:lnTo>
                      <a:pt x="241" y="22"/>
                    </a:lnTo>
                    <a:lnTo>
                      <a:pt x="247" y="25"/>
                    </a:lnTo>
                    <a:lnTo>
                      <a:pt x="252" y="28"/>
                    </a:lnTo>
                    <a:lnTo>
                      <a:pt x="254" y="28"/>
                    </a:lnTo>
                    <a:lnTo>
                      <a:pt x="257" y="27"/>
                    </a:lnTo>
                    <a:lnTo>
                      <a:pt x="262" y="22"/>
                    </a:lnTo>
                    <a:lnTo>
                      <a:pt x="268" y="18"/>
                    </a:lnTo>
                    <a:lnTo>
                      <a:pt x="274" y="13"/>
                    </a:lnTo>
                    <a:lnTo>
                      <a:pt x="281" y="9"/>
                    </a:lnTo>
                    <a:lnTo>
                      <a:pt x="288" y="4"/>
                    </a:lnTo>
                    <a:lnTo>
                      <a:pt x="297" y="1"/>
                    </a:lnTo>
                    <a:lnTo>
                      <a:pt x="305" y="0"/>
                    </a:lnTo>
                    <a:lnTo>
                      <a:pt x="311" y="1"/>
                    </a:lnTo>
                    <a:lnTo>
                      <a:pt x="316" y="4"/>
                    </a:lnTo>
                    <a:lnTo>
                      <a:pt x="321" y="7"/>
                    </a:lnTo>
                    <a:lnTo>
                      <a:pt x="324" y="10"/>
                    </a:lnTo>
                    <a:lnTo>
                      <a:pt x="327" y="15"/>
                    </a:lnTo>
                    <a:lnTo>
                      <a:pt x="328" y="19"/>
                    </a:lnTo>
                    <a:lnTo>
                      <a:pt x="329" y="22"/>
                    </a:lnTo>
                    <a:lnTo>
                      <a:pt x="331" y="28"/>
                    </a:lnTo>
                    <a:lnTo>
                      <a:pt x="332" y="37"/>
                    </a:lnTo>
                    <a:lnTo>
                      <a:pt x="336" y="45"/>
                    </a:lnTo>
                    <a:lnTo>
                      <a:pt x="344" y="49"/>
                    </a:lnTo>
                    <a:lnTo>
                      <a:pt x="350" y="48"/>
                    </a:lnTo>
                    <a:lnTo>
                      <a:pt x="354" y="42"/>
                    </a:lnTo>
                    <a:lnTo>
                      <a:pt x="358" y="36"/>
                    </a:lnTo>
                    <a:lnTo>
                      <a:pt x="364" y="33"/>
                    </a:lnTo>
                    <a:lnTo>
                      <a:pt x="372" y="31"/>
                    </a:lnTo>
                    <a:lnTo>
                      <a:pt x="376" y="28"/>
                    </a:lnTo>
                    <a:lnTo>
                      <a:pt x="380" y="25"/>
                    </a:lnTo>
                    <a:lnTo>
                      <a:pt x="388" y="24"/>
                    </a:lnTo>
                    <a:lnTo>
                      <a:pt x="397" y="27"/>
                    </a:lnTo>
                    <a:lnTo>
                      <a:pt x="402" y="34"/>
                    </a:lnTo>
                    <a:lnTo>
                      <a:pt x="405" y="45"/>
                    </a:lnTo>
                    <a:lnTo>
                      <a:pt x="404" y="54"/>
                    </a:lnTo>
                    <a:lnTo>
                      <a:pt x="402" y="58"/>
                    </a:lnTo>
                    <a:lnTo>
                      <a:pt x="400" y="64"/>
                    </a:lnTo>
                    <a:lnTo>
                      <a:pt x="399" y="70"/>
                    </a:lnTo>
                    <a:lnTo>
                      <a:pt x="400" y="75"/>
                    </a:lnTo>
                    <a:lnTo>
                      <a:pt x="403" y="79"/>
                    </a:lnTo>
                    <a:lnTo>
                      <a:pt x="406" y="87"/>
                    </a:lnTo>
                    <a:lnTo>
                      <a:pt x="407" y="94"/>
                    </a:lnTo>
                    <a:lnTo>
                      <a:pt x="402" y="100"/>
                    </a:lnTo>
                    <a:lnTo>
                      <a:pt x="399" y="108"/>
                    </a:lnTo>
                    <a:lnTo>
                      <a:pt x="403" y="121"/>
                    </a:lnTo>
                    <a:lnTo>
                      <a:pt x="412" y="136"/>
                    </a:lnTo>
                    <a:lnTo>
                      <a:pt x="418" y="148"/>
                    </a:lnTo>
                    <a:lnTo>
                      <a:pt x="418" y="150"/>
                    </a:lnTo>
                    <a:lnTo>
                      <a:pt x="419" y="153"/>
                    </a:lnTo>
                    <a:lnTo>
                      <a:pt x="417" y="157"/>
                    </a:lnTo>
                    <a:lnTo>
                      <a:pt x="413" y="160"/>
                    </a:lnTo>
                    <a:lnTo>
                      <a:pt x="406" y="162"/>
                    </a:lnTo>
                    <a:lnTo>
                      <a:pt x="398" y="165"/>
                    </a:lnTo>
                    <a:lnTo>
                      <a:pt x="389" y="168"/>
                    </a:lnTo>
                    <a:lnTo>
                      <a:pt x="381" y="17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46"/>
              <p:cNvSpPr>
                <a:spLocks/>
              </p:cNvSpPr>
              <p:nvPr/>
            </p:nvSpPr>
            <p:spPr bwMode="auto">
              <a:xfrm>
                <a:off x="5157" y="2423"/>
                <a:ext cx="238" cy="135"/>
              </a:xfrm>
              <a:custGeom>
                <a:avLst/>
                <a:gdLst>
                  <a:gd name="T0" fmla="*/ 69 w 238"/>
                  <a:gd name="T1" fmla="*/ 1 h 270"/>
                  <a:gd name="T2" fmla="*/ 78 w 238"/>
                  <a:gd name="T3" fmla="*/ 1 h 270"/>
                  <a:gd name="T4" fmla="*/ 89 w 238"/>
                  <a:gd name="T5" fmla="*/ 1 h 270"/>
                  <a:gd name="T6" fmla="*/ 99 w 238"/>
                  <a:gd name="T7" fmla="*/ 1 h 270"/>
                  <a:gd name="T8" fmla="*/ 102 w 238"/>
                  <a:gd name="T9" fmla="*/ 1 h 270"/>
                  <a:gd name="T10" fmla="*/ 102 w 238"/>
                  <a:gd name="T11" fmla="*/ 1 h 270"/>
                  <a:gd name="T12" fmla="*/ 97 w 238"/>
                  <a:gd name="T13" fmla="*/ 1 h 270"/>
                  <a:gd name="T14" fmla="*/ 98 w 238"/>
                  <a:gd name="T15" fmla="*/ 1 h 270"/>
                  <a:gd name="T16" fmla="*/ 106 w 238"/>
                  <a:gd name="T17" fmla="*/ 1 h 270"/>
                  <a:gd name="T18" fmla="*/ 115 w 238"/>
                  <a:gd name="T19" fmla="*/ 1 h 270"/>
                  <a:gd name="T20" fmla="*/ 121 w 238"/>
                  <a:gd name="T21" fmla="*/ 1 h 270"/>
                  <a:gd name="T22" fmla="*/ 136 w 238"/>
                  <a:gd name="T23" fmla="*/ 1 h 270"/>
                  <a:gd name="T24" fmla="*/ 146 w 238"/>
                  <a:gd name="T25" fmla="*/ 1 h 270"/>
                  <a:gd name="T26" fmla="*/ 154 w 238"/>
                  <a:gd name="T27" fmla="*/ 1 h 270"/>
                  <a:gd name="T28" fmla="*/ 164 w 238"/>
                  <a:gd name="T29" fmla="*/ 1 h 270"/>
                  <a:gd name="T30" fmla="*/ 174 w 238"/>
                  <a:gd name="T31" fmla="*/ 1 h 270"/>
                  <a:gd name="T32" fmla="*/ 184 w 238"/>
                  <a:gd name="T33" fmla="*/ 1 h 270"/>
                  <a:gd name="T34" fmla="*/ 195 w 238"/>
                  <a:gd name="T35" fmla="*/ 1 h 270"/>
                  <a:gd name="T36" fmla="*/ 202 w 238"/>
                  <a:gd name="T37" fmla="*/ 1 h 270"/>
                  <a:gd name="T38" fmla="*/ 211 w 238"/>
                  <a:gd name="T39" fmla="*/ 1 h 270"/>
                  <a:gd name="T40" fmla="*/ 223 w 238"/>
                  <a:gd name="T41" fmla="*/ 1 h 270"/>
                  <a:gd name="T42" fmla="*/ 234 w 238"/>
                  <a:gd name="T43" fmla="*/ 1 h 270"/>
                  <a:gd name="T44" fmla="*/ 232 w 238"/>
                  <a:gd name="T45" fmla="*/ 1 h 270"/>
                  <a:gd name="T46" fmla="*/ 234 w 238"/>
                  <a:gd name="T47" fmla="*/ 1 h 270"/>
                  <a:gd name="T48" fmla="*/ 238 w 238"/>
                  <a:gd name="T49" fmla="*/ 1 h 270"/>
                  <a:gd name="T50" fmla="*/ 225 w 238"/>
                  <a:gd name="T51" fmla="*/ 1 h 270"/>
                  <a:gd name="T52" fmla="*/ 197 w 238"/>
                  <a:gd name="T53" fmla="*/ 1 h 270"/>
                  <a:gd name="T54" fmla="*/ 191 w 238"/>
                  <a:gd name="T55" fmla="*/ 1 h 270"/>
                  <a:gd name="T56" fmla="*/ 196 w 238"/>
                  <a:gd name="T57" fmla="*/ 1 h 270"/>
                  <a:gd name="T58" fmla="*/ 201 w 238"/>
                  <a:gd name="T59" fmla="*/ 1 h 270"/>
                  <a:gd name="T60" fmla="*/ 199 w 238"/>
                  <a:gd name="T61" fmla="*/ 1 h 270"/>
                  <a:gd name="T62" fmla="*/ 196 w 238"/>
                  <a:gd name="T63" fmla="*/ 1 h 270"/>
                  <a:gd name="T64" fmla="*/ 188 w 238"/>
                  <a:gd name="T65" fmla="*/ 1 h 270"/>
                  <a:gd name="T66" fmla="*/ 174 w 238"/>
                  <a:gd name="T67" fmla="*/ 1 h 270"/>
                  <a:gd name="T68" fmla="*/ 156 w 238"/>
                  <a:gd name="T69" fmla="*/ 1 h 270"/>
                  <a:gd name="T70" fmla="*/ 142 w 238"/>
                  <a:gd name="T71" fmla="*/ 1 h 270"/>
                  <a:gd name="T72" fmla="*/ 133 w 238"/>
                  <a:gd name="T73" fmla="*/ 1 h 270"/>
                  <a:gd name="T74" fmla="*/ 124 w 238"/>
                  <a:gd name="T75" fmla="*/ 1 h 270"/>
                  <a:gd name="T76" fmla="*/ 115 w 238"/>
                  <a:gd name="T77" fmla="*/ 1 h 270"/>
                  <a:gd name="T78" fmla="*/ 105 w 238"/>
                  <a:gd name="T79" fmla="*/ 1 h 270"/>
                  <a:gd name="T80" fmla="*/ 98 w 238"/>
                  <a:gd name="T81" fmla="*/ 1 h 270"/>
                  <a:gd name="T82" fmla="*/ 94 w 238"/>
                  <a:gd name="T83" fmla="*/ 1 h 270"/>
                  <a:gd name="T84" fmla="*/ 85 w 238"/>
                  <a:gd name="T85" fmla="*/ 1 h 270"/>
                  <a:gd name="T86" fmla="*/ 72 w 238"/>
                  <a:gd name="T87" fmla="*/ 1 h 270"/>
                  <a:gd name="T88" fmla="*/ 53 w 238"/>
                  <a:gd name="T89" fmla="*/ 1 h 270"/>
                  <a:gd name="T90" fmla="*/ 41 w 238"/>
                  <a:gd name="T91" fmla="*/ 1 h 270"/>
                  <a:gd name="T92" fmla="*/ 32 w 238"/>
                  <a:gd name="T93" fmla="*/ 1 h 270"/>
                  <a:gd name="T94" fmla="*/ 22 w 238"/>
                  <a:gd name="T95" fmla="*/ 1 h 270"/>
                  <a:gd name="T96" fmla="*/ 10 w 238"/>
                  <a:gd name="T97" fmla="*/ 1 h 270"/>
                  <a:gd name="T98" fmla="*/ 1 w 238"/>
                  <a:gd name="T99" fmla="*/ 1 h 270"/>
                  <a:gd name="T100" fmla="*/ 2 w 238"/>
                  <a:gd name="T101" fmla="*/ 1 h 270"/>
                  <a:gd name="T102" fmla="*/ 13 w 238"/>
                  <a:gd name="T103" fmla="*/ 1 h 270"/>
                  <a:gd name="T104" fmla="*/ 14 w 238"/>
                  <a:gd name="T105" fmla="*/ 1 h 270"/>
                  <a:gd name="T106" fmla="*/ 16 w 238"/>
                  <a:gd name="T107" fmla="*/ 1 h 270"/>
                  <a:gd name="T108" fmla="*/ 28 w 238"/>
                  <a:gd name="T109" fmla="*/ 1 h 270"/>
                  <a:gd name="T110" fmla="*/ 42 w 238"/>
                  <a:gd name="T111" fmla="*/ 1 h 270"/>
                  <a:gd name="T112" fmla="*/ 55 w 238"/>
                  <a:gd name="T113" fmla="*/ 1 h 270"/>
                  <a:gd name="T114" fmla="*/ 63 w 238"/>
                  <a:gd name="T115" fmla="*/ 1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8"/>
                  <a:gd name="T175" fmla="*/ 0 h 270"/>
                  <a:gd name="T176" fmla="*/ 238 w 2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8" h="270">
                    <a:moveTo>
                      <a:pt x="64" y="231"/>
                    </a:moveTo>
                    <a:lnTo>
                      <a:pt x="69" y="238"/>
                    </a:lnTo>
                    <a:lnTo>
                      <a:pt x="74" y="240"/>
                    </a:lnTo>
                    <a:lnTo>
                      <a:pt x="78" y="235"/>
                    </a:lnTo>
                    <a:lnTo>
                      <a:pt x="83" y="226"/>
                    </a:lnTo>
                    <a:lnTo>
                      <a:pt x="89" y="217"/>
                    </a:lnTo>
                    <a:lnTo>
                      <a:pt x="95" y="213"/>
                    </a:lnTo>
                    <a:lnTo>
                      <a:pt x="99" y="210"/>
                    </a:lnTo>
                    <a:lnTo>
                      <a:pt x="102" y="210"/>
                    </a:lnTo>
                    <a:lnTo>
                      <a:pt x="102" y="214"/>
                    </a:lnTo>
                    <a:lnTo>
                      <a:pt x="103" y="225"/>
                    </a:lnTo>
                    <a:lnTo>
                      <a:pt x="102" y="235"/>
                    </a:lnTo>
                    <a:lnTo>
                      <a:pt x="99" y="241"/>
                    </a:lnTo>
                    <a:lnTo>
                      <a:pt x="97" y="246"/>
                    </a:lnTo>
                    <a:lnTo>
                      <a:pt x="96" y="252"/>
                    </a:lnTo>
                    <a:lnTo>
                      <a:pt x="98" y="258"/>
                    </a:lnTo>
                    <a:lnTo>
                      <a:pt x="103" y="261"/>
                    </a:lnTo>
                    <a:lnTo>
                      <a:pt x="106" y="261"/>
                    </a:lnTo>
                    <a:lnTo>
                      <a:pt x="110" y="262"/>
                    </a:lnTo>
                    <a:lnTo>
                      <a:pt x="115" y="265"/>
                    </a:lnTo>
                    <a:lnTo>
                      <a:pt x="118" y="270"/>
                    </a:lnTo>
                    <a:lnTo>
                      <a:pt x="121" y="267"/>
                    </a:lnTo>
                    <a:lnTo>
                      <a:pt x="128" y="261"/>
                    </a:lnTo>
                    <a:lnTo>
                      <a:pt x="136" y="256"/>
                    </a:lnTo>
                    <a:lnTo>
                      <a:pt x="143" y="256"/>
                    </a:lnTo>
                    <a:lnTo>
                      <a:pt x="146" y="258"/>
                    </a:lnTo>
                    <a:lnTo>
                      <a:pt x="149" y="259"/>
                    </a:lnTo>
                    <a:lnTo>
                      <a:pt x="154" y="259"/>
                    </a:lnTo>
                    <a:lnTo>
                      <a:pt x="159" y="259"/>
                    </a:lnTo>
                    <a:lnTo>
                      <a:pt x="164" y="259"/>
                    </a:lnTo>
                    <a:lnTo>
                      <a:pt x="170" y="259"/>
                    </a:lnTo>
                    <a:lnTo>
                      <a:pt x="174" y="256"/>
                    </a:lnTo>
                    <a:lnTo>
                      <a:pt x="177" y="253"/>
                    </a:lnTo>
                    <a:lnTo>
                      <a:pt x="184" y="247"/>
                    </a:lnTo>
                    <a:lnTo>
                      <a:pt x="189" y="246"/>
                    </a:lnTo>
                    <a:lnTo>
                      <a:pt x="195" y="247"/>
                    </a:lnTo>
                    <a:lnTo>
                      <a:pt x="198" y="247"/>
                    </a:lnTo>
                    <a:lnTo>
                      <a:pt x="202" y="244"/>
                    </a:lnTo>
                    <a:lnTo>
                      <a:pt x="206" y="238"/>
                    </a:lnTo>
                    <a:lnTo>
                      <a:pt x="211" y="235"/>
                    </a:lnTo>
                    <a:lnTo>
                      <a:pt x="216" y="234"/>
                    </a:lnTo>
                    <a:lnTo>
                      <a:pt x="223" y="232"/>
                    </a:lnTo>
                    <a:lnTo>
                      <a:pt x="229" y="225"/>
                    </a:lnTo>
                    <a:lnTo>
                      <a:pt x="234" y="213"/>
                    </a:lnTo>
                    <a:lnTo>
                      <a:pt x="233" y="199"/>
                    </a:lnTo>
                    <a:lnTo>
                      <a:pt x="232" y="193"/>
                    </a:lnTo>
                    <a:lnTo>
                      <a:pt x="233" y="184"/>
                    </a:lnTo>
                    <a:lnTo>
                      <a:pt x="234" y="177"/>
                    </a:lnTo>
                    <a:lnTo>
                      <a:pt x="236" y="171"/>
                    </a:lnTo>
                    <a:lnTo>
                      <a:pt x="238" y="160"/>
                    </a:lnTo>
                    <a:lnTo>
                      <a:pt x="235" y="145"/>
                    </a:lnTo>
                    <a:lnTo>
                      <a:pt x="225" y="135"/>
                    </a:lnTo>
                    <a:lnTo>
                      <a:pt x="210" y="132"/>
                    </a:lnTo>
                    <a:lnTo>
                      <a:pt x="197" y="132"/>
                    </a:lnTo>
                    <a:lnTo>
                      <a:pt x="191" y="129"/>
                    </a:lnTo>
                    <a:lnTo>
                      <a:pt x="191" y="126"/>
                    </a:lnTo>
                    <a:lnTo>
                      <a:pt x="194" y="123"/>
                    </a:lnTo>
                    <a:lnTo>
                      <a:pt x="196" y="120"/>
                    </a:lnTo>
                    <a:lnTo>
                      <a:pt x="199" y="114"/>
                    </a:lnTo>
                    <a:lnTo>
                      <a:pt x="201" y="106"/>
                    </a:lnTo>
                    <a:lnTo>
                      <a:pt x="200" y="96"/>
                    </a:lnTo>
                    <a:lnTo>
                      <a:pt x="199" y="90"/>
                    </a:lnTo>
                    <a:lnTo>
                      <a:pt x="197" y="85"/>
                    </a:lnTo>
                    <a:lnTo>
                      <a:pt x="196" y="79"/>
                    </a:lnTo>
                    <a:lnTo>
                      <a:pt x="193" y="73"/>
                    </a:lnTo>
                    <a:lnTo>
                      <a:pt x="188" y="67"/>
                    </a:lnTo>
                    <a:lnTo>
                      <a:pt x="183" y="61"/>
                    </a:lnTo>
                    <a:lnTo>
                      <a:pt x="174" y="57"/>
                    </a:lnTo>
                    <a:lnTo>
                      <a:pt x="163" y="52"/>
                    </a:lnTo>
                    <a:lnTo>
                      <a:pt x="156" y="48"/>
                    </a:lnTo>
                    <a:lnTo>
                      <a:pt x="148" y="39"/>
                    </a:lnTo>
                    <a:lnTo>
                      <a:pt x="142" y="30"/>
                    </a:lnTo>
                    <a:lnTo>
                      <a:pt x="136" y="24"/>
                    </a:lnTo>
                    <a:lnTo>
                      <a:pt x="133" y="23"/>
                    </a:lnTo>
                    <a:lnTo>
                      <a:pt x="129" y="21"/>
                    </a:lnTo>
                    <a:lnTo>
                      <a:pt x="124" y="20"/>
                    </a:lnTo>
                    <a:lnTo>
                      <a:pt x="120" y="20"/>
                    </a:lnTo>
                    <a:lnTo>
                      <a:pt x="115" y="21"/>
                    </a:lnTo>
                    <a:lnTo>
                      <a:pt x="109" y="24"/>
                    </a:lnTo>
                    <a:lnTo>
                      <a:pt x="105" y="29"/>
                    </a:lnTo>
                    <a:lnTo>
                      <a:pt x="99" y="36"/>
                    </a:lnTo>
                    <a:lnTo>
                      <a:pt x="98" y="35"/>
                    </a:lnTo>
                    <a:lnTo>
                      <a:pt x="97" y="30"/>
                    </a:lnTo>
                    <a:lnTo>
                      <a:pt x="94" y="24"/>
                    </a:lnTo>
                    <a:lnTo>
                      <a:pt x="91" y="18"/>
                    </a:lnTo>
                    <a:lnTo>
                      <a:pt x="85" y="12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65" y="0"/>
                    </a:lnTo>
                    <a:lnTo>
                      <a:pt x="53" y="3"/>
                    </a:lnTo>
                    <a:lnTo>
                      <a:pt x="46" y="12"/>
                    </a:lnTo>
                    <a:lnTo>
                      <a:pt x="41" y="21"/>
                    </a:lnTo>
                    <a:lnTo>
                      <a:pt x="37" y="27"/>
                    </a:lnTo>
                    <a:lnTo>
                      <a:pt x="32" y="29"/>
                    </a:lnTo>
                    <a:lnTo>
                      <a:pt x="27" y="30"/>
                    </a:lnTo>
                    <a:lnTo>
                      <a:pt x="22" y="32"/>
                    </a:lnTo>
                    <a:lnTo>
                      <a:pt x="15" y="35"/>
                    </a:lnTo>
                    <a:lnTo>
                      <a:pt x="10" y="39"/>
                    </a:lnTo>
                    <a:lnTo>
                      <a:pt x="4" y="46"/>
                    </a:lnTo>
                    <a:lnTo>
                      <a:pt x="1" y="58"/>
                    </a:lnTo>
                    <a:lnTo>
                      <a:pt x="0" y="73"/>
                    </a:lnTo>
                    <a:lnTo>
                      <a:pt x="2" y="85"/>
                    </a:lnTo>
                    <a:lnTo>
                      <a:pt x="7" y="97"/>
                    </a:lnTo>
                    <a:lnTo>
                      <a:pt x="13" y="106"/>
                    </a:lnTo>
                    <a:lnTo>
                      <a:pt x="15" y="114"/>
                    </a:lnTo>
                    <a:lnTo>
                      <a:pt x="14" y="123"/>
                    </a:lnTo>
                    <a:lnTo>
                      <a:pt x="14" y="135"/>
                    </a:lnTo>
                    <a:lnTo>
                      <a:pt x="16" y="148"/>
                    </a:lnTo>
                    <a:lnTo>
                      <a:pt x="23" y="162"/>
                    </a:lnTo>
                    <a:lnTo>
                      <a:pt x="28" y="168"/>
                    </a:lnTo>
                    <a:lnTo>
                      <a:pt x="36" y="174"/>
                    </a:lnTo>
                    <a:lnTo>
                      <a:pt x="42" y="180"/>
                    </a:lnTo>
                    <a:lnTo>
                      <a:pt x="49" y="187"/>
                    </a:lnTo>
                    <a:lnTo>
                      <a:pt x="55" y="195"/>
                    </a:lnTo>
                    <a:lnTo>
                      <a:pt x="59" y="205"/>
                    </a:lnTo>
                    <a:lnTo>
                      <a:pt x="63" y="217"/>
                    </a:lnTo>
                    <a:lnTo>
                      <a:pt x="64" y="2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47"/>
              <p:cNvSpPr>
                <a:spLocks/>
              </p:cNvSpPr>
              <p:nvPr/>
            </p:nvSpPr>
            <p:spPr bwMode="auto">
              <a:xfrm>
                <a:off x="5448" y="2219"/>
                <a:ext cx="82" cy="35"/>
              </a:xfrm>
              <a:custGeom>
                <a:avLst/>
                <a:gdLst>
                  <a:gd name="T0" fmla="*/ 82 w 82"/>
                  <a:gd name="T1" fmla="*/ 1 h 69"/>
                  <a:gd name="T2" fmla="*/ 76 w 82"/>
                  <a:gd name="T3" fmla="*/ 1 h 69"/>
                  <a:gd name="T4" fmla="*/ 69 w 82"/>
                  <a:gd name="T5" fmla="*/ 1 h 69"/>
                  <a:gd name="T6" fmla="*/ 63 w 82"/>
                  <a:gd name="T7" fmla="*/ 1 h 69"/>
                  <a:gd name="T8" fmla="*/ 59 w 82"/>
                  <a:gd name="T9" fmla="*/ 1 h 69"/>
                  <a:gd name="T10" fmla="*/ 57 w 82"/>
                  <a:gd name="T11" fmla="*/ 1 h 69"/>
                  <a:gd name="T12" fmla="*/ 59 w 82"/>
                  <a:gd name="T13" fmla="*/ 1 h 69"/>
                  <a:gd name="T14" fmla="*/ 61 w 82"/>
                  <a:gd name="T15" fmla="*/ 1 h 69"/>
                  <a:gd name="T16" fmla="*/ 62 w 82"/>
                  <a:gd name="T17" fmla="*/ 1 h 69"/>
                  <a:gd name="T18" fmla="*/ 59 w 82"/>
                  <a:gd name="T19" fmla="*/ 1 h 69"/>
                  <a:gd name="T20" fmla="*/ 51 w 82"/>
                  <a:gd name="T21" fmla="*/ 1 h 69"/>
                  <a:gd name="T22" fmla="*/ 41 w 82"/>
                  <a:gd name="T23" fmla="*/ 1 h 69"/>
                  <a:gd name="T24" fmla="*/ 33 w 82"/>
                  <a:gd name="T25" fmla="*/ 1 h 69"/>
                  <a:gd name="T26" fmla="*/ 26 w 82"/>
                  <a:gd name="T27" fmla="*/ 1 h 69"/>
                  <a:gd name="T28" fmla="*/ 20 w 82"/>
                  <a:gd name="T29" fmla="*/ 1 h 69"/>
                  <a:gd name="T30" fmla="*/ 12 w 82"/>
                  <a:gd name="T31" fmla="*/ 1 h 69"/>
                  <a:gd name="T32" fmla="*/ 5 w 82"/>
                  <a:gd name="T33" fmla="*/ 1 h 69"/>
                  <a:gd name="T34" fmla="*/ 4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4 w 82"/>
                  <a:gd name="T41" fmla="*/ 1 h 69"/>
                  <a:gd name="T42" fmla="*/ 10 w 82"/>
                  <a:gd name="T43" fmla="*/ 1 h 69"/>
                  <a:gd name="T44" fmla="*/ 14 w 82"/>
                  <a:gd name="T45" fmla="*/ 1 h 69"/>
                  <a:gd name="T46" fmla="*/ 18 w 82"/>
                  <a:gd name="T47" fmla="*/ 1 h 69"/>
                  <a:gd name="T48" fmla="*/ 23 w 82"/>
                  <a:gd name="T49" fmla="*/ 1 h 69"/>
                  <a:gd name="T50" fmla="*/ 30 w 82"/>
                  <a:gd name="T51" fmla="*/ 1 h 69"/>
                  <a:gd name="T52" fmla="*/ 39 w 82"/>
                  <a:gd name="T53" fmla="*/ 1 h 69"/>
                  <a:gd name="T54" fmla="*/ 48 w 82"/>
                  <a:gd name="T55" fmla="*/ 1 h 69"/>
                  <a:gd name="T56" fmla="*/ 52 w 82"/>
                  <a:gd name="T57" fmla="*/ 1 h 69"/>
                  <a:gd name="T58" fmla="*/ 52 w 82"/>
                  <a:gd name="T59" fmla="*/ 1 h 69"/>
                  <a:gd name="T60" fmla="*/ 49 w 82"/>
                  <a:gd name="T61" fmla="*/ 1 h 69"/>
                  <a:gd name="T62" fmla="*/ 48 w 82"/>
                  <a:gd name="T63" fmla="*/ 1 h 69"/>
                  <a:gd name="T64" fmla="*/ 49 w 82"/>
                  <a:gd name="T65" fmla="*/ 1 h 69"/>
                  <a:gd name="T66" fmla="*/ 53 w 82"/>
                  <a:gd name="T67" fmla="*/ 1 h 69"/>
                  <a:gd name="T68" fmla="*/ 57 w 82"/>
                  <a:gd name="T69" fmla="*/ 0 h 69"/>
                  <a:gd name="T70" fmla="*/ 61 w 82"/>
                  <a:gd name="T71" fmla="*/ 0 h 69"/>
                  <a:gd name="T72" fmla="*/ 64 w 82"/>
                  <a:gd name="T73" fmla="*/ 1 h 69"/>
                  <a:gd name="T74" fmla="*/ 68 w 82"/>
                  <a:gd name="T75" fmla="*/ 1 h 69"/>
                  <a:gd name="T76" fmla="*/ 73 w 82"/>
                  <a:gd name="T77" fmla="*/ 1 h 69"/>
                  <a:gd name="T78" fmla="*/ 77 w 82"/>
                  <a:gd name="T79" fmla="*/ 1 h 69"/>
                  <a:gd name="T80" fmla="*/ 82 w 82"/>
                  <a:gd name="T81" fmla="*/ 1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69"/>
                  <a:gd name="T125" fmla="*/ 82 w 82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69">
                    <a:moveTo>
                      <a:pt x="82" y="20"/>
                    </a:moveTo>
                    <a:lnTo>
                      <a:pt x="76" y="20"/>
                    </a:lnTo>
                    <a:lnTo>
                      <a:pt x="69" y="17"/>
                    </a:lnTo>
                    <a:lnTo>
                      <a:pt x="63" y="12"/>
                    </a:lnTo>
                    <a:lnTo>
                      <a:pt x="59" y="11"/>
                    </a:lnTo>
                    <a:lnTo>
                      <a:pt x="57" y="14"/>
                    </a:lnTo>
                    <a:lnTo>
                      <a:pt x="59" y="18"/>
                    </a:lnTo>
                    <a:lnTo>
                      <a:pt x="61" y="26"/>
                    </a:lnTo>
                    <a:lnTo>
                      <a:pt x="62" y="32"/>
                    </a:lnTo>
                    <a:lnTo>
                      <a:pt x="59" y="42"/>
                    </a:lnTo>
                    <a:lnTo>
                      <a:pt x="51" y="50"/>
                    </a:lnTo>
                    <a:lnTo>
                      <a:pt x="41" y="51"/>
                    </a:lnTo>
                    <a:lnTo>
                      <a:pt x="33" y="51"/>
                    </a:lnTo>
                    <a:lnTo>
                      <a:pt x="26" y="50"/>
                    </a:lnTo>
                    <a:lnTo>
                      <a:pt x="20" y="53"/>
                    </a:lnTo>
                    <a:lnTo>
                      <a:pt x="12" y="59"/>
                    </a:lnTo>
                    <a:lnTo>
                      <a:pt x="5" y="69"/>
                    </a:lnTo>
                    <a:lnTo>
                      <a:pt x="4" y="69"/>
                    </a:lnTo>
                    <a:lnTo>
                      <a:pt x="1" y="69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3"/>
                    </a:lnTo>
                    <a:lnTo>
                      <a:pt x="14" y="48"/>
                    </a:lnTo>
                    <a:lnTo>
                      <a:pt x="18" y="45"/>
                    </a:lnTo>
                    <a:lnTo>
                      <a:pt x="23" y="44"/>
                    </a:lnTo>
                    <a:lnTo>
                      <a:pt x="30" y="45"/>
                    </a:lnTo>
                    <a:lnTo>
                      <a:pt x="39" y="47"/>
                    </a:lnTo>
                    <a:lnTo>
                      <a:pt x="48" y="45"/>
                    </a:lnTo>
                    <a:lnTo>
                      <a:pt x="52" y="38"/>
                    </a:lnTo>
                    <a:lnTo>
                      <a:pt x="52" y="29"/>
                    </a:lnTo>
                    <a:lnTo>
                      <a:pt x="49" y="20"/>
                    </a:lnTo>
                    <a:lnTo>
                      <a:pt x="48" y="12"/>
                    </a:lnTo>
                    <a:lnTo>
                      <a:pt x="49" y="6"/>
                    </a:lnTo>
                    <a:lnTo>
                      <a:pt x="53" y="2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8" y="6"/>
                    </a:lnTo>
                    <a:lnTo>
                      <a:pt x="73" y="11"/>
                    </a:lnTo>
                    <a:lnTo>
                      <a:pt x="77" y="15"/>
                    </a:lnTo>
                    <a:lnTo>
                      <a:pt x="8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48"/>
              <p:cNvSpPr>
                <a:spLocks/>
              </p:cNvSpPr>
              <p:nvPr/>
            </p:nvSpPr>
            <p:spPr bwMode="auto">
              <a:xfrm>
                <a:off x="5383" y="2152"/>
                <a:ext cx="161" cy="65"/>
              </a:xfrm>
              <a:custGeom>
                <a:avLst/>
                <a:gdLst>
                  <a:gd name="T0" fmla="*/ 140 w 161"/>
                  <a:gd name="T1" fmla="*/ 1 h 129"/>
                  <a:gd name="T2" fmla="*/ 146 w 161"/>
                  <a:gd name="T3" fmla="*/ 1 h 129"/>
                  <a:gd name="T4" fmla="*/ 148 w 161"/>
                  <a:gd name="T5" fmla="*/ 1 h 129"/>
                  <a:gd name="T6" fmla="*/ 133 w 161"/>
                  <a:gd name="T7" fmla="*/ 1 h 129"/>
                  <a:gd name="T8" fmla="*/ 124 w 161"/>
                  <a:gd name="T9" fmla="*/ 1 h 129"/>
                  <a:gd name="T10" fmla="*/ 112 w 161"/>
                  <a:gd name="T11" fmla="*/ 1 h 129"/>
                  <a:gd name="T12" fmla="*/ 98 w 161"/>
                  <a:gd name="T13" fmla="*/ 1 h 129"/>
                  <a:gd name="T14" fmla="*/ 83 w 161"/>
                  <a:gd name="T15" fmla="*/ 1 h 129"/>
                  <a:gd name="T16" fmla="*/ 73 w 161"/>
                  <a:gd name="T17" fmla="*/ 1 h 129"/>
                  <a:gd name="T18" fmla="*/ 61 w 161"/>
                  <a:gd name="T19" fmla="*/ 1 h 129"/>
                  <a:gd name="T20" fmla="*/ 50 w 161"/>
                  <a:gd name="T21" fmla="*/ 1 h 129"/>
                  <a:gd name="T22" fmla="*/ 40 w 161"/>
                  <a:gd name="T23" fmla="*/ 1 h 129"/>
                  <a:gd name="T24" fmla="*/ 29 w 161"/>
                  <a:gd name="T25" fmla="*/ 1 h 129"/>
                  <a:gd name="T26" fmla="*/ 21 w 161"/>
                  <a:gd name="T27" fmla="*/ 1 h 129"/>
                  <a:gd name="T28" fmla="*/ 13 w 161"/>
                  <a:gd name="T29" fmla="*/ 1 h 129"/>
                  <a:gd name="T30" fmla="*/ 2 w 161"/>
                  <a:gd name="T31" fmla="*/ 1 h 129"/>
                  <a:gd name="T32" fmla="*/ 3 w 161"/>
                  <a:gd name="T33" fmla="*/ 1 h 129"/>
                  <a:gd name="T34" fmla="*/ 16 w 161"/>
                  <a:gd name="T35" fmla="*/ 1 h 129"/>
                  <a:gd name="T36" fmla="*/ 32 w 161"/>
                  <a:gd name="T37" fmla="*/ 1 h 129"/>
                  <a:gd name="T38" fmla="*/ 42 w 161"/>
                  <a:gd name="T39" fmla="*/ 1 h 129"/>
                  <a:gd name="T40" fmla="*/ 41 w 161"/>
                  <a:gd name="T41" fmla="*/ 1 h 129"/>
                  <a:gd name="T42" fmla="*/ 29 w 161"/>
                  <a:gd name="T43" fmla="*/ 1 h 129"/>
                  <a:gd name="T44" fmla="*/ 15 w 161"/>
                  <a:gd name="T45" fmla="*/ 1 h 129"/>
                  <a:gd name="T46" fmla="*/ 20 w 161"/>
                  <a:gd name="T47" fmla="*/ 1 h 129"/>
                  <a:gd name="T48" fmla="*/ 26 w 161"/>
                  <a:gd name="T49" fmla="*/ 1 h 129"/>
                  <a:gd name="T50" fmla="*/ 38 w 161"/>
                  <a:gd name="T51" fmla="*/ 1 h 129"/>
                  <a:gd name="T52" fmla="*/ 49 w 161"/>
                  <a:gd name="T53" fmla="*/ 1 h 129"/>
                  <a:gd name="T54" fmla="*/ 59 w 161"/>
                  <a:gd name="T55" fmla="*/ 1 h 129"/>
                  <a:gd name="T56" fmla="*/ 67 w 161"/>
                  <a:gd name="T57" fmla="*/ 1 h 129"/>
                  <a:gd name="T58" fmla="*/ 74 w 161"/>
                  <a:gd name="T59" fmla="*/ 1 h 129"/>
                  <a:gd name="T60" fmla="*/ 78 w 161"/>
                  <a:gd name="T61" fmla="*/ 1 h 129"/>
                  <a:gd name="T62" fmla="*/ 88 w 161"/>
                  <a:gd name="T63" fmla="*/ 1 h 129"/>
                  <a:gd name="T64" fmla="*/ 101 w 161"/>
                  <a:gd name="T65" fmla="*/ 1 h 129"/>
                  <a:gd name="T66" fmla="*/ 115 w 161"/>
                  <a:gd name="T67" fmla="*/ 0 h 129"/>
                  <a:gd name="T68" fmla="*/ 137 w 161"/>
                  <a:gd name="T69" fmla="*/ 1 h 129"/>
                  <a:gd name="T70" fmla="*/ 154 w 161"/>
                  <a:gd name="T71" fmla="*/ 1 h 129"/>
                  <a:gd name="T72" fmla="*/ 157 w 161"/>
                  <a:gd name="T73" fmla="*/ 1 h 129"/>
                  <a:gd name="T74" fmla="*/ 154 w 161"/>
                  <a:gd name="T75" fmla="*/ 1 h 129"/>
                  <a:gd name="T76" fmla="*/ 148 w 161"/>
                  <a:gd name="T77" fmla="*/ 1 h 129"/>
                  <a:gd name="T78" fmla="*/ 154 w 161"/>
                  <a:gd name="T79" fmla="*/ 1 h 129"/>
                  <a:gd name="T80" fmla="*/ 160 w 161"/>
                  <a:gd name="T81" fmla="*/ 1 h 129"/>
                  <a:gd name="T82" fmla="*/ 161 w 161"/>
                  <a:gd name="T83" fmla="*/ 1 h 129"/>
                  <a:gd name="T84" fmla="*/ 159 w 161"/>
                  <a:gd name="T85" fmla="*/ 1 h 129"/>
                  <a:gd name="T86" fmla="*/ 157 w 161"/>
                  <a:gd name="T87" fmla="*/ 1 h 129"/>
                  <a:gd name="T88" fmla="*/ 156 w 161"/>
                  <a:gd name="T89" fmla="*/ 1 h 129"/>
                  <a:gd name="T90" fmla="*/ 142 w 161"/>
                  <a:gd name="T91" fmla="*/ 1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1"/>
                  <a:gd name="T139" fmla="*/ 0 h 129"/>
                  <a:gd name="T140" fmla="*/ 161 w 161"/>
                  <a:gd name="T141" fmla="*/ 129 h 1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1" h="129">
                    <a:moveTo>
                      <a:pt x="139" y="66"/>
                    </a:moveTo>
                    <a:lnTo>
                      <a:pt x="140" y="57"/>
                    </a:lnTo>
                    <a:lnTo>
                      <a:pt x="143" y="49"/>
                    </a:lnTo>
                    <a:lnTo>
                      <a:pt x="146" y="42"/>
                    </a:lnTo>
                    <a:lnTo>
                      <a:pt x="150" y="33"/>
                    </a:lnTo>
                    <a:lnTo>
                      <a:pt x="148" y="22"/>
                    </a:lnTo>
                    <a:lnTo>
                      <a:pt x="142" y="16"/>
                    </a:lnTo>
                    <a:lnTo>
                      <a:pt x="133" y="12"/>
                    </a:lnTo>
                    <a:lnTo>
                      <a:pt x="127" y="9"/>
                    </a:lnTo>
                    <a:lnTo>
                      <a:pt x="124" y="7"/>
                    </a:lnTo>
                    <a:lnTo>
                      <a:pt x="118" y="7"/>
                    </a:lnTo>
                    <a:lnTo>
                      <a:pt x="112" y="7"/>
                    </a:lnTo>
                    <a:lnTo>
                      <a:pt x="105" y="7"/>
                    </a:lnTo>
                    <a:lnTo>
                      <a:pt x="98" y="7"/>
                    </a:lnTo>
                    <a:lnTo>
                      <a:pt x="90" y="9"/>
                    </a:lnTo>
                    <a:lnTo>
                      <a:pt x="83" y="12"/>
                    </a:lnTo>
                    <a:lnTo>
                      <a:pt x="79" y="15"/>
                    </a:lnTo>
                    <a:lnTo>
                      <a:pt x="73" y="21"/>
                    </a:lnTo>
                    <a:lnTo>
                      <a:pt x="67" y="25"/>
                    </a:lnTo>
                    <a:lnTo>
                      <a:pt x="61" y="28"/>
                    </a:lnTo>
                    <a:lnTo>
                      <a:pt x="54" y="28"/>
                    </a:lnTo>
                    <a:lnTo>
                      <a:pt x="50" y="28"/>
                    </a:lnTo>
                    <a:lnTo>
                      <a:pt x="46" y="30"/>
                    </a:lnTo>
                    <a:lnTo>
                      <a:pt x="40" y="33"/>
                    </a:lnTo>
                    <a:lnTo>
                      <a:pt x="35" y="36"/>
                    </a:lnTo>
                    <a:lnTo>
                      <a:pt x="29" y="40"/>
                    </a:lnTo>
                    <a:lnTo>
                      <a:pt x="25" y="43"/>
                    </a:lnTo>
                    <a:lnTo>
                      <a:pt x="21" y="48"/>
                    </a:lnTo>
                    <a:lnTo>
                      <a:pt x="19" y="51"/>
                    </a:lnTo>
                    <a:lnTo>
                      <a:pt x="13" y="57"/>
                    </a:lnTo>
                    <a:lnTo>
                      <a:pt x="8" y="63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3" y="52"/>
                    </a:lnTo>
                    <a:lnTo>
                      <a:pt x="10" y="37"/>
                    </a:lnTo>
                    <a:lnTo>
                      <a:pt x="16" y="25"/>
                    </a:lnTo>
                    <a:lnTo>
                      <a:pt x="24" y="16"/>
                    </a:lnTo>
                    <a:lnTo>
                      <a:pt x="32" y="9"/>
                    </a:lnTo>
                    <a:lnTo>
                      <a:pt x="38" y="4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7" y="6"/>
                    </a:lnTo>
                    <a:lnTo>
                      <a:pt x="29" y="15"/>
                    </a:lnTo>
                    <a:lnTo>
                      <a:pt x="21" y="27"/>
                    </a:lnTo>
                    <a:lnTo>
                      <a:pt x="15" y="37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32" y="33"/>
                    </a:lnTo>
                    <a:lnTo>
                      <a:pt x="38" y="30"/>
                    </a:lnTo>
                    <a:lnTo>
                      <a:pt x="43" y="28"/>
                    </a:lnTo>
                    <a:lnTo>
                      <a:pt x="49" y="27"/>
                    </a:lnTo>
                    <a:lnTo>
                      <a:pt x="54" y="25"/>
                    </a:lnTo>
                    <a:lnTo>
                      <a:pt x="59" y="24"/>
                    </a:lnTo>
                    <a:lnTo>
                      <a:pt x="62" y="24"/>
                    </a:lnTo>
                    <a:lnTo>
                      <a:pt x="67" y="21"/>
                    </a:lnTo>
                    <a:lnTo>
                      <a:pt x="72" y="16"/>
                    </a:lnTo>
                    <a:lnTo>
                      <a:pt x="74" y="12"/>
                    </a:lnTo>
                    <a:lnTo>
                      <a:pt x="75" y="10"/>
                    </a:lnTo>
                    <a:lnTo>
                      <a:pt x="78" y="9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3"/>
                    </a:lnTo>
                    <a:lnTo>
                      <a:pt x="101" y="1"/>
                    </a:lnTo>
                    <a:lnTo>
                      <a:pt x="107" y="1"/>
                    </a:lnTo>
                    <a:lnTo>
                      <a:pt x="115" y="0"/>
                    </a:lnTo>
                    <a:lnTo>
                      <a:pt x="121" y="0"/>
                    </a:lnTo>
                    <a:lnTo>
                      <a:pt x="137" y="1"/>
                    </a:lnTo>
                    <a:lnTo>
                      <a:pt x="147" y="7"/>
                    </a:lnTo>
                    <a:lnTo>
                      <a:pt x="154" y="16"/>
                    </a:lnTo>
                    <a:lnTo>
                      <a:pt x="157" y="27"/>
                    </a:lnTo>
                    <a:lnTo>
                      <a:pt x="157" y="37"/>
                    </a:lnTo>
                    <a:lnTo>
                      <a:pt x="156" y="48"/>
                    </a:lnTo>
                    <a:lnTo>
                      <a:pt x="154" y="57"/>
                    </a:lnTo>
                    <a:lnTo>
                      <a:pt x="151" y="63"/>
                    </a:lnTo>
                    <a:lnTo>
                      <a:pt x="148" y="73"/>
                    </a:lnTo>
                    <a:lnTo>
                      <a:pt x="151" y="82"/>
                    </a:lnTo>
                    <a:lnTo>
                      <a:pt x="154" y="91"/>
                    </a:lnTo>
                    <a:lnTo>
                      <a:pt x="158" y="97"/>
                    </a:lnTo>
                    <a:lnTo>
                      <a:pt x="160" y="103"/>
                    </a:lnTo>
                    <a:lnTo>
                      <a:pt x="161" y="111"/>
                    </a:lnTo>
                    <a:lnTo>
                      <a:pt x="161" y="120"/>
                    </a:lnTo>
                    <a:lnTo>
                      <a:pt x="160" y="129"/>
                    </a:lnTo>
                    <a:lnTo>
                      <a:pt x="159" y="129"/>
                    </a:lnTo>
                    <a:lnTo>
                      <a:pt x="158" y="129"/>
                    </a:lnTo>
                    <a:lnTo>
                      <a:pt x="157" y="123"/>
                    </a:lnTo>
                    <a:lnTo>
                      <a:pt x="158" y="111"/>
                    </a:lnTo>
                    <a:lnTo>
                      <a:pt x="156" y="99"/>
                    </a:lnTo>
                    <a:lnTo>
                      <a:pt x="148" y="91"/>
                    </a:lnTo>
                    <a:lnTo>
                      <a:pt x="142" y="82"/>
                    </a:lnTo>
                    <a:lnTo>
                      <a:pt x="139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49"/>
              <p:cNvSpPr>
                <a:spLocks/>
              </p:cNvSpPr>
              <p:nvPr/>
            </p:nvSpPr>
            <p:spPr bwMode="auto">
              <a:xfrm>
                <a:off x="5144" y="2204"/>
                <a:ext cx="186" cy="78"/>
              </a:xfrm>
              <a:custGeom>
                <a:avLst/>
                <a:gdLst>
                  <a:gd name="T0" fmla="*/ 102 w 186"/>
                  <a:gd name="T1" fmla="*/ 1 h 156"/>
                  <a:gd name="T2" fmla="*/ 90 w 186"/>
                  <a:gd name="T3" fmla="*/ 1 h 156"/>
                  <a:gd name="T4" fmla="*/ 87 w 186"/>
                  <a:gd name="T5" fmla="*/ 1 h 156"/>
                  <a:gd name="T6" fmla="*/ 79 w 186"/>
                  <a:gd name="T7" fmla="*/ 1 h 156"/>
                  <a:gd name="T8" fmla="*/ 66 w 186"/>
                  <a:gd name="T9" fmla="*/ 1 h 156"/>
                  <a:gd name="T10" fmla="*/ 51 w 186"/>
                  <a:gd name="T11" fmla="*/ 1 h 156"/>
                  <a:gd name="T12" fmla="*/ 36 w 186"/>
                  <a:gd name="T13" fmla="*/ 1 h 156"/>
                  <a:gd name="T14" fmla="*/ 24 w 186"/>
                  <a:gd name="T15" fmla="*/ 1 h 156"/>
                  <a:gd name="T16" fmla="*/ 15 w 186"/>
                  <a:gd name="T17" fmla="*/ 1 h 156"/>
                  <a:gd name="T18" fmla="*/ 12 w 186"/>
                  <a:gd name="T19" fmla="*/ 1 h 156"/>
                  <a:gd name="T20" fmla="*/ 13 w 186"/>
                  <a:gd name="T21" fmla="*/ 1 h 156"/>
                  <a:gd name="T22" fmla="*/ 11 w 186"/>
                  <a:gd name="T23" fmla="*/ 1 h 156"/>
                  <a:gd name="T24" fmla="*/ 4 w 186"/>
                  <a:gd name="T25" fmla="*/ 1 h 156"/>
                  <a:gd name="T26" fmla="*/ 0 w 186"/>
                  <a:gd name="T27" fmla="*/ 1 h 156"/>
                  <a:gd name="T28" fmla="*/ 1 w 186"/>
                  <a:gd name="T29" fmla="*/ 1 h 156"/>
                  <a:gd name="T30" fmla="*/ 7 w 186"/>
                  <a:gd name="T31" fmla="*/ 1 h 156"/>
                  <a:gd name="T32" fmla="*/ 12 w 186"/>
                  <a:gd name="T33" fmla="*/ 1 h 156"/>
                  <a:gd name="T34" fmla="*/ 19 w 186"/>
                  <a:gd name="T35" fmla="*/ 1 h 156"/>
                  <a:gd name="T36" fmla="*/ 29 w 186"/>
                  <a:gd name="T37" fmla="*/ 1 h 156"/>
                  <a:gd name="T38" fmla="*/ 41 w 186"/>
                  <a:gd name="T39" fmla="*/ 1 h 156"/>
                  <a:gd name="T40" fmla="*/ 53 w 186"/>
                  <a:gd name="T41" fmla="*/ 1 h 156"/>
                  <a:gd name="T42" fmla="*/ 71 w 186"/>
                  <a:gd name="T43" fmla="*/ 1 h 156"/>
                  <a:gd name="T44" fmla="*/ 91 w 186"/>
                  <a:gd name="T45" fmla="*/ 1 h 156"/>
                  <a:gd name="T46" fmla="*/ 106 w 186"/>
                  <a:gd name="T47" fmla="*/ 1 h 156"/>
                  <a:gd name="T48" fmla="*/ 116 w 186"/>
                  <a:gd name="T49" fmla="*/ 1 h 156"/>
                  <a:gd name="T50" fmla="*/ 127 w 186"/>
                  <a:gd name="T51" fmla="*/ 1 h 156"/>
                  <a:gd name="T52" fmla="*/ 141 w 186"/>
                  <a:gd name="T53" fmla="*/ 1 h 156"/>
                  <a:gd name="T54" fmla="*/ 151 w 186"/>
                  <a:gd name="T55" fmla="*/ 1 h 156"/>
                  <a:gd name="T56" fmla="*/ 163 w 186"/>
                  <a:gd name="T57" fmla="*/ 1 h 156"/>
                  <a:gd name="T58" fmla="*/ 180 w 186"/>
                  <a:gd name="T59" fmla="*/ 1 h 156"/>
                  <a:gd name="T60" fmla="*/ 186 w 186"/>
                  <a:gd name="T61" fmla="*/ 0 h 156"/>
                  <a:gd name="T62" fmla="*/ 184 w 186"/>
                  <a:gd name="T63" fmla="*/ 1 h 156"/>
                  <a:gd name="T64" fmla="*/ 173 w 186"/>
                  <a:gd name="T65" fmla="*/ 1 h 156"/>
                  <a:gd name="T66" fmla="*/ 164 w 186"/>
                  <a:gd name="T67" fmla="*/ 1 h 156"/>
                  <a:gd name="T68" fmla="*/ 156 w 186"/>
                  <a:gd name="T69" fmla="*/ 1 h 156"/>
                  <a:gd name="T70" fmla="*/ 147 w 186"/>
                  <a:gd name="T71" fmla="*/ 1 h 156"/>
                  <a:gd name="T72" fmla="*/ 140 w 186"/>
                  <a:gd name="T73" fmla="*/ 1 h 156"/>
                  <a:gd name="T74" fmla="*/ 130 w 186"/>
                  <a:gd name="T75" fmla="*/ 1 h 156"/>
                  <a:gd name="T76" fmla="*/ 118 w 186"/>
                  <a:gd name="T77" fmla="*/ 1 h 156"/>
                  <a:gd name="T78" fmla="*/ 107 w 186"/>
                  <a:gd name="T79" fmla="*/ 1 h 156"/>
                  <a:gd name="T80" fmla="*/ 98 w 186"/>
                  <a:gd name="T81" fmla="*/ 1 h 156"/>
                  <a:gd name="T82" fmla="*/ 84 w 186"/>
                  <a:gd name="T83" fmla="*/ 1 h 156"/>
                  <a:gd name="T84" fmla="*/ 68 w 186"/>
                  <a:gd name="T85" fmla="*/ 1 h 156"/>
                  <a:gd name="T86" fmla="*/ 54 w 186"/>
                  <a:gd name="T87" fmla="*/ 1 h 156"/>
                  <a:gd name="T88" fmla="*/ 42 w 186"/>
                  <a:gd name="T89" fmla="*/ 1 h 156"/>
                  <a:gd name="T90" fmla="*/ 27 w 186"/>
                  <a:gd name="T91" fmla="*/ 1 h 156"/>
                  <a:gd name="T92" fmla="*/ 15 w 186"/>
                  <a:gd name="T93" fmla="*/ 1 h 156"/>
                  <a:gd name="T94" fmla="*/ 9 w 186"/>
                  <a:gd name="T95" fmla="*/ 1 h 156"/>
                  <a:gd name="T96" fmla="*/ 23 w 186"/>
                  <a:gd name="T97" fmla="*/ 1 h 156"/>
                  <a:gd name="T98" fmla="*/ 24 w 186"/>
                  <a:gd name="T99" fmla="*/ 1 h 156"/>
                  <a:gd name="T100" fmla="*/ 23 w 186"/>
                  <a:gd name="T101" fmla="*/ 1 h 156"/>
                  <a:gd name="T102" fmla="*/ 32 w 186"/>
                  <a:gd name="T103" fmla="*/ 1 h 156"/>
                  <a:gd name="T104" fmla="*/ 46 w 186"/>
                  <a:gd name="T105" fmla="*/ 1 h 156"/>
                  <a:gd name="T106" fmla="*/ 58 w 186"/>
                  <a:gd name="T107" fmla="*/ 1 h 156"/>
                  <a:gd name="T108" fmla="*/ 71 w 186"/>
                  <a:gd name="T109" fmla="*/ 1 h 156"/>
                  <a:gd name="T110" fmla="*/ 82 w 186"/>
                  <a:gd name="T111" fmla="*/ 1 h 156"/>
                  <a:gd name="T112" fmla="*/ 90 w 186"/>
                  <a:gd name="T113" fmla="*/ 1 h 156"/>
                  <a:gd name="T114" fmla="*/ 93 w 186"/>
                  <a:gd name="T115" fmla="*/ 1 h 156"/>
                  <a:gd name="T116" fmla="*/ 93 w 186"/>
                  <a:gd name="T117" fmla="*/ 1 h 156"/>
                  <a:gd name="T118" fmla="*/ 97 w 186"/>
                  <a:gd name="T119" fmla="*/ 1 h 156"/>
                  <a:gd name="T120" fmla="*/ 105 w 186"/>
                  <a:gd name="T121" fmla="*/ 1 h 156"/>
                  <a:gd name="T122" fmla="*/ 105 w 186"/>
                  <a:gd name="T123" fmla="*/ 1 h 1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6"/>
                  <a:gd name="T187" fmla="*/ 0 h 156"/>
                  <a:gd name="T188" fmla="*/ 186 w 186"/>
                  <a:gd name="T189" fmla="*/ 156 h 1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6" h="156">
                    <a:moveTo>
                      <a:pt x="104" y="156"/>
                    </a:moveTo>
                    <a:lnTo>
                      <a:pt x="102" y="156"/>
                    </a:lnTo>
                    <a:lnTo>
                      <a:pt x="95" y="153"/>
                    </a:lnTo>
                    <a:lnTo>
                      <a:pt x="90" y="147"/>
                    </a:lnTo>
                    <a:lnTo>
                      <a:pt x="88" y="134"/>
                    </a:lnTo>
                    <a:lnTo>
                      <a:pt x="87" y="126"/>
                    </a:lnTo>
                    <a:lnTo>
                      <a:pt x="84" y="122"/>
                    </a:lnTo>
                    <a:lnTo>
                      <a:pt x="79" y="120"/>
                    </a:lnTo>
                    <a:lnTo>
                      <a:pt x="74" y="119"/>
                    </a:lnTo>
                    <a:lnTo>
                      <a:pt x="66" y="119"/>
                    </a:lnTo>
                    <a:lnTo>
                      <a:pt x="58" y="120"/>
                    </a:lnTo>
                    <a:lnTo>
                      <a:pt x="51" y="122"/>
                    </a:lnTo>
                    <a:lnTo>
                      <a:pt x="43" y="123"/>
                    </a:lnTo>
                    <a:lnTo>
                      <a:pt x="36" y="123"/>
                    </a:lnTo>
                    <a:lnTo>
                      <a:pt x="29" y="122"/>
                    </a:lnTo>
                    <a:lnTo>
                      <a:pt x="24" y="119"/>
                    </a:lnTo>
                    <a:lnTo>
                      <a:pt x="18" y="114"/>
                    </a:lnTo>
                    <a:lnTo>
                      <a:pt x="15" y="110"/>
                    </a:lnTo>
                    <a:lnTo>
                      <a:pt x="13" y="104"/>
                    </a:lnTo>
                    <a:lnTo>
                      <a:pt x="12" y="99"/>
                    </a:lnTo>
                    <a:lnTo>
                      <a:pt x="12" y="95"/>
                    </a:lnTo>
                    <a:lnTo>
                      <a:pt x="13" y="87"/>
                    </a:lnTo>
                    <a:lnTo>
                      <a:pt x="12" y="81"/>
                    </a:lnTo>
                    <a:lnTo>
                      <a:pt x="11" y="77"/>
                    </a:lnTo>
                    <a:lnTo>
                      <a:pt x="7" y="74"/>
                    </a:lnTo>
                    <a:lnTo>
                      <a:pt x="4" y="69"/>
                    </a:lnTo>
                    <a:lnTo>
                      <a:pt x="2" y="65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5" y="29"/>
                    </a:lnTo>
                    <a:lnTo>
                      <a:pt x="19" y="24"/>
                    </a:lnTo>
                    <a:lnTo>
                      <a:pt x="24" y="20"/>
                    </a:lnTo>
                    <a:lnTo>
                      <a:pt x="29" y="15"/>
                    </a:lnTo>
                    <a:lnTo>
                      <a:pt x="36" y="12"/>
                    </a:lnTo>
                    <a:lnTo>
                      <a:pt x="41" y="11"/>
                    </a:lnTo>
                    <a:lnTo>
                      <a:pt x="46" y="9"/>
                    </a:lnTo>
                    <a:lnTo>
                      <a:pt x="53" y="9"/>
                    </a:lnTo>
                    <a:lnTo>
                      <a:pt x="62" y="9"/>
                    </a:lnTo>
                    <a:lnTo>
                      <a:pt x="71" y="11"/>
                    </a:lnTo>
                    <a:lnTo>
                      <a:pt x="81" y="12"/>
                    </a:lnTo>
                    <a:lnTo>
                      <a:pt x="91" y="14"/>
                    </a:lnTo>
                    <a:lnTo>
                      <a:pt x="100" y="14"/>
                    </a:lnTo>
                    <a:lnTo>
                      <a:pt x="106" y="14"/>
                    </a:lnTo>
                    <a:lnTo>
                      <a:pt x="111" y="14"/>
                    </a:lnTo>
                    <a:lnTo>
                      <a:pt x="116" y="12"/>
                    </a:lnTo>
                    <a:lnTo>
                      <a:pt x="121" y="11"/>
                    </a:lnTo>
                    <a:lnTo>
                      <a:pt x="127" y="9"/>
                    </a:lnTo>
                    <a:lnTo>
                      <a:pt x="134" y="8"/>
                    </a:lnTo>
                    <a:lnTo>
                      <a:pt x="141" y="8"/>
                    </a:lnTo>
                    <a:lnTo>
                      <a:pt x="146" y="8"/>
                    </a:lnTo>
                    <a:lnTo>
                      <a:pt x="151" y="8"/>
                    </a:lnTo>
                    <a:lnTo>
                      <a:pt x="156" y="8"/>
                    </a:lnTo>
                    <a:lnTo>
                      <a:pt x="163" y="9"/>
                    </a:lnTo>
                    <a:lnTo>
                      <a:pt x="172" y="9"/>
                    </a:lnTo>
                    <a:lnTo>
                      <a:pt x="180" y="6"/>
                    </a:lnTo>
                    <a:lnTo>
                      <a:pt x="184" y="2"/>
                    </a:lnTo>
                    <a:lnTo>
                      <a:pt x="186" y="0"/>
                    </a:lnTo>
                    <a:lnTo>
                      <a:pt x="186" y="3"/>
                    </a:lnTo>
                    <a:lnTo>
                      <a:pt x="184" y="11"/>
                    </a:lnTo>
                    <a:lnTo>
                      <a:pt x="177" y="15"/>
                    </a:lnTo>
                    <a:lnTo>
                      <a:pt x="173" y="15"/>
                    </a:lnTo>
                    <a:lnTo>
                      <a:pt x="169" y="15"/>
                    </a:lnTo>
                    <a:lnTo>
                      <a:pt x="164" y="15"/>
                    </a:lnTo>
                    <a:lnTo>
                      <a:pt x="160" y="15"/>
                    </a:lnTo>
                    <a:lnTo>
                      <a:pt x="156" y="15"/>
                    </a:lnTo>
                    <a:lnTo>
                      <a:pt x="151" y="15"/>
                    </a:lnTo>
                    <a:lnTo>
                      <a:pt x="147" y="15"/>
                    </a:lnTo>
                    <a:lnTo>
                      <a:pt x="144" y="17"/>
                    </a:lnTo>
                    <a:lnTo>
                      <a:pt x="140" y="18"/>
                    </a:lnTo>
                    <a:lnTo>
                      <a:pt x="135" y="18"/>
                    </a:lnTo>
                    <a:lnTo>
                      <a:pt x="130" y="20"/>
                    </a:lnTo>
                    <a:lnTo>
                      <a:pt x="123" y="21"/>
                    </a:lnTo>
                    <a:lnTo>
                      <a:pt x="118" y="21"/>
                    </a:lnTo>
                    <a:lnTo>
                      <a:pt x="112" y="23"/>
                    </a:lnTo>
                    <a:lnTo>
                      <a:pt x="107" y="23"/>
                    </a:lnTo>
                    <a:lnTo>
                      <a:pt x="103" y="23"/>
                    </a:lnTo>
                    <a:lnTo>
                      <a:pt x="98" y="23"/>
                    </a:lnTo>
                    <a:lnTo>
                      <a:pt x="92" y="21"/>
                    </a:lnTo>
                    <a:lnTo>
                      <a:pt x="84" y="20"/>
                    </a:lnTo>
                    <a:lnTo>
                      <a:pt x="77" y="20"/>
                    </a:lnTo>
                    <a:lnTo>
                      <a:pt x="68" y="18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50" y="17"/>
                    </a:lnTo>
                    <a:lnTo>
                      <a:pt x="42" y="20"/>
                    </a:lnTo>
                    <a:lnTo>
                      <a:pt x="35" y="24"/>
                    </a:lnTo>
                    <a:lnTo>
                      <a:pt x="27" y="32"/>
                    </a:lnTo>
                    <a:lnTo>
                      <a:pt x="20" y="36"/>
                    </a:lnTo>
                    <a:lnTo>
                      <a:pt x="15" y="41"/>
                    </a:lnTo>
                    <a:lnTo>
                      <a:pt x="10" y="47"/>
                    </a:lnTo>
                    <a:lnTo>
                      <a:pt x="9" y="56"/>
                    </a:lnTo>
                    <a:lnTo>
                      <a:pt x="15" y="65"/>
                    </a:lnTo>
                    <a:lnTo>
                      <a:pt x="23" y="74"/>
                    </a:lnTo>
                    <a:lnTo>
                      <a:pt x="25" y="83"/>
                    </a:lnTo>
                    <a:lnTo>
                      <a:pt x="24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27" y="108"/>
                    </a:lnTo>
                    <a:lnTo>
                      <a:pt x="32" y="111"/>
                    </a:lnTo>
                    <a:lnTo>
                      <a:pt x="41" y="111"/>
                    </a:lnTo>
                    <a:lnTo>
                      <a:pt x="46" y="110"/>
                    </a:lnTo>
                    <a:lnTo>
                      <a:pt x="52" y="108"/>
                    </a:lnTo>
                    <a:lnTo>
                      <a:pt x="58" y="108"/>
                    </a:lnTo>
                    <a:lnTo>
                      <a:pt x="65" y="107"/>
                    </a:lnTo>
                    <a:lnTo>
                      <a:pt x="71" y="107"/>
                    </a:lnTo>
                    <a:lnTo>
                      <a:pt x="78" y="108"/>
                    </a:lnTo>
                    <a:lnTo>
                      <a:pt x="82" y="110"/>
                    </a:lnTo>
                    <a:lnTo>
                      <a:pt x="87" y="113"/>
                    </a:lnTo>
                    <a:lnTo>
                      <a:pt x="90" y="119"/>
                    </a:lnTo>
                    <a:lnTo>
                      <a:pt x="92" y="123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3" y="140"/>
                    </a:lnTo>
                    <a:lnTo>
                      <a:pt x="95" y="144"/>
                    </a:lnTo>
                    <a:lnTo>
                      <a:pt x="97" y="149"/>
                    </a:lnTo>
                    <a:lnTo>
                      <a:pt x="102" y="150"/>
                    </a:lnTo>
                    <a:lnTo>
                      <a:pt x="105" y="152"/>
                    </a:lnTo>
                    <a:lnTo>
                      <a:pt x="106" y="153"/>
                    </a:lnTo>
                    <a:lnTo>
                      <a:pt x="105" y="155"/>
                    </a:lnTo>
                    <a:lnTo>
                      <a:pt x="104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5045" y="2146"/>
                <a:ext cx="104" cy="79"/>
              </a:xfrm>
              <a:custGeom>
                <a:avLst/>
                <a:gdLst>
                  <a:gd name="T0" fmla="*/ 30 w 104"/>
                  <a:gd name="T1" fmla="*/ 0 h 159"/>
                  <a:gd name="T2" fmla="*/ 33 w 104"/>
                  <a:gd name="T3" fmla="*/ 0 h 159"/>
                  <a:gd name="T4" fmla="*/ 27 w 104"/>
                  <a:gd name="T5" fmla="*/ 0 h 159"/>
                  <a:gd name="T6" fmla="*/ 18 w 104"/>
                  <a:gd name="T7" fmla="*/ 0 h 159"/>
                  <a:gd name="T8" fmla="*/ 13 w 104"/>
                  <a:gd name="T9" fmla="*/ 0 h 159"/>
                  <a:gd name="T10" fmla="*/ 17 w 104"/>
                  <a:gd name="T11" fmla="*/ 0 h 159"/>
                  <a:gd name="T12" fmla="*/ 25 w 104"/>
                  <a:gd name="T13" fmla="*/ 0 h 159"/>
                  <a:gd name="T14" fmla="*/ 33 w 104"/>
                  <a:gd name="T15" fmla="*/ 0 h 159"/>
                  <a:gd name="T16" fmla="*/ 30 w 104"/>
                  <a:gd name="T17" fmla="*/ 0 h 159"/>
                  <a:gd name="T18" fmla="*/ 24 w 104"/>
                  <a:gd name="T19" fmla="*/ 0 h 159"/>
                  <a:gd name="T20" fmla="*/ 27 w 104"/>
                  <a:gd name="T21" fmla="*/ 0 h 159"/>
                  <a:gd name="T22" fmla="*/ 43 w 104"/>
                  <a:gd name="T23" fmla="*/ 0 h 159"/>
                  <a:gd name="T24" fmla="*/ 58 w 104"/>
                  <a:gd name="T25" fmla="*/ 0 h 159"/>
                  <a:gd name="T26" fmla="*/ 69 w 104"/>
                  <a:gd name="T27" fmla="*/ 0 h 159"/>
                  <a:gd name="T28" fmla="*/ 81 w 104"/>
                  <a:gd name="T29" fmla="*/ 0 h 159"/>
                  <a:gd name="T30" fmla="*/ 89 w 104"/>
                  <a:gd name="T31" fmla="*/ 0 h 159"/>
                  <a:gd name="T32" fmla="*/ 98 w 104"/>
                  <a:gd name="T33" fmla="*/ 0 h 159"/>
                  <a:gd name="T34" fmla="*/ 104 w 104"/>
                  <a:gd name="T35" fmla="*/ 0 h 159"/>
                  <a:gd name="T36" fmla="*/ 101 w 104"/>
                  <a:gd name="T37" fmla="*/ 0 h 159"/>
                  <a:gd name="T38" fmla="*/ 92 w 104"/>
                  <a:gd name="T39" fmla="*/ 0 h 159"/>
                  <a:gd name="T40" fmla="*/ 78 w 104"/>
                  <a:gd name="T41" fmla="*/ 0 h 159"/>
                  <a:gd name="T42" fmla="*/ 63 w 104"/>
                  <a:gd name="T43" fmla="*/ 0 h 159"/>
                  <a:gd name="T44" fmla="*/ 45 w 104"/>
                  <a:gd name="T45" fmla="*/ 0 h 159"/>
                  <a:gd name="T46" fmla="*/ 27 w 104"/>
                  <a:gd name="T47" fmla="*/ 0 h 159"/>
                  <a:gd name="T48" fmla="*/ 18 w 104"/>
                  <a:gd name="T49" fmla="*/ 0 h 159"/>
                  <a:gd name="T50" fmla="*/ 14 w 104"/>
                  <a:gd name="T51" fmla="*/ 0 h 159"/>
                  <a:gd name="T52" fmla="*/ 17 w 104"/>
                  <a:gd name="T53" fmla="*/ 0 h 159"/>
                  <a:gd name="T54" fmla="*/ 9 w 104"/>
                  <a:gd name="T55" fmla="*/ 0 h 159"/>
                  <a:gd name="T56" fmla="*/ 0 w 104"/>
                  <a:gd name="T57" fmla="*/ 0 h 159"/>
                  <a:gd name="T58" fmla="*/ 8 w 104"/>
                  <a:gd name="T59" fmla="*/ 0 h 159"/>
                  <a:gd name="T60" fmla="*/ 17 w 104"/>
                  <a:gd name="T61" fmla="*/ 0 h 159"/>
                  <a:gd name="T62" fmla="*/ 23 w 104"/>
                  <a:gd name="T63" fmla="*/ 0 h 159"/>
                  <a:gd name="T64" fmla="*/ 19 w 104"/>
                  <a:gd name="T65" fmla="*/ 0 h 159"/>
                  <a:gd name="T66" fmla="*/ 11 w 104"/>
                  <a:gd name="T67" fmla="*/ 0 h 159"/>
                  <a:gd name="T68" fmla="*/ 25 w 104"/>
                  <a:gd name="T69" fmla="*/ 0 h 1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4"/>
                  <a:gd name="T106" fmla="*/ 0 h 159"/>
                  <a:gd name="T107" fmla="*/ 104 w 104"/>
                  <a:gd name="T108" fmla="*/ 159 h 1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4" h="159">
                    <a:moveTo>
                      <a:pt x="25" y="0"/>
                    </a:moveTo>
                    <a:lnTo>
                      <a:pt x="30" y="8"/>
                    </a:lnTo>
                    <a:lnTo>
                      <a:pt x="32" y="14"/>
                    </a:lnTo>
                    <a:lnTo>
                      <a:pt x="33" y="20"/>
                    </a:lnTo>
                    <a:lnTo>
                      <a:pt x="32" y="26"/>
                    </a:lnTo>
                    <a:lnTo>
                      <a:pt x="27" y="33"/>
                    </a:lnTo>
                    <a:lnTo>
                      <a:pt x="22" y="41"/>
                    </a:lnTo>
                    <a:lnTo>
                      <a:pt x="18" y="47"/>
                    </a:lnTo>
                    <a:lnTo>
                      <a:pt x="14" y="51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7" y="63"/>
                    </a:lnTo>
                    <a:lnTo>
                      <a:pt x="21" y="65"/>
                    </a:lnTo>
                    <a:lnTo>
                      <a:pt x="25" y="68"/>
                    </a:lnTo>
                    <a:lnTo>
                      <a:pt x="31" y="72"/>
                    </a:lnTo>
                    <a:lnTo>
                      <a:pt x="33" y="78"/>
                    </a:lnTo>
                    <a:lnTo>
                      <a:pt x="32" y="86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24" y="104"/>
                    </a:lnTo>
                    <a:lnTo>
                      <a:pt x="24" y="111"/>
                    </a:lnTo>
                    <a:lnTo>
                      <a:pt x="27" y="122"/>
                    </a:lnTo>
                    <a:lnTo>
                      <a:pt x="34" y="132"/>
                    </a:lnTo>
                    <a:lnTo>
                      <a:pt x="43" y="140"/>
                    </a:lnTo>
                    <a:lnTo>
                      <a:pt x="55" y="143"/>
                    </a:lnTo>
                    <a:lnTo>
                      <a:pt x="58" y="141"/>
                    </a:lnTo>
                    <a:lnTo>
                      <a:pt x="63" y="141"/>
                    </a:lnTo>
                    <a:lnTo>
                      <a:pt x="69" y="140"/>
                    </a:lnTo>
                    <a:lnTo>
                      <a:pt x="74" y="138"/>
                    </a:lnTo>
                    <a:lnTo>
                      <a:pt x="81" y="138"/>
                    </a:lnTo>
                    <a:lnTo>
                      <a:pt x="85" y="137"/>
                    </a:lnTo>
                    <a:lnTo>
                      <a:pt x="89" y="137"/>
                    </a:lnTo>
                    <a:lnTo>
                      <a:pt x="92" y="137"/>
                    </a:lnTo>
                    <a:lnTo>
                      <a:pt x="98" y="140"/>
                    </a:lnTo>
                    <a:lnTo>
                      <a:pt x="102" y="144"/>
                    </a:lnTo>
                    <a:lnTo>
                      <a:pt x="104" y="150"/>
                    </a:lnTo>
                    <a:lnTo>
                      <a:pt x="102" y="159"/>
                    </a:lnTo>
                    <a:lnTo>
                      <a:pt x="101" y="153"/>
                    </a:lnTo>
                    <a:lnTo>
                      <a:pt x="98" y="150"/>
                    </a:lnTo>
                    <a:lnTo>
                      <a:pt x="92" y="150"/>
                    </a:lnTo>
                    <a:lnTo>
                      <a:pt x="86" y="150"/>
                    </a:lnTo>
                    <a:lnTo>
                      <a:pt x="78" y="153"/>
                    </a:lnTo>
                    <a:lnTo>
                      <a:pt x="71" y="155"/>
                    </a:lnTo>
                    <a:lnTo>
                      <a:pt x="63" y="156"/>
                    </a:lnTo>
                    <a:lnTo>
                      <a:pt x="58" y="158"/>
                    </a:lnTo>
                    <a:lnTo>
                      <a:pt x="45" y="158"/>
                    </a:lnTo>
                    <a:lnTo>
                      <a:pt x="35" y="153"/>
                    </a:lnTo>
                    <a:lnTo>
                      <a:pt x="27" y="147"/>
                    </a:lnTo>
                    <a:lnTo>
                      <a:pt x="21" y="138"/>
                    </a:lnTo>
                    <a:lnTo>
                      <a:pt x="18" y="129"/>
                    </a:lnTo>
                    <a:lnTo>
                      <a:pt x="16" y="119"/>
                    </a:lnTo>
                    <a:lnTo>
                      <a:pt x="14" y="110"/>
                    </a:lnTo>
                    <a:lnTo>
                      <a:pt x="16" y="102"/>
                    </a:lnTo>
                    <a:lnTo>
                      <a:pt x="17" y="92"/>
                    </a:lnTo>
                    <a:lnTo>
                      <a:pt x="14" y="84"/>
                    </a:lnTo>
                    <a:lnTo>
                      <a:pt x="9" y="78"/>
                    </a:lnTo>
                    <a:lnTo>
                      <a:pt x="3" y="69"/>
                    </a:lnTo>
                    <a:lnTo>
                      <a:pt x="0" y="60"/>
                    </a:lnTo>
                    <a:lnTo>
                      <a:pt x="3" y="53"/>
                    </a:lnTo>
                    <a:lnTo>
                      <a:pt x="8" y="47"/>
                    </a:lnTo>
                    <a:lnTo>
                      <a:pt x="12" y="41"/>
                    </a:lnTo>
                    <a:lnTo>
                      <a:pt x="17" y="36"/>
                    </a:lnTo>
                    <a:lnTo>
                      <a:pt x="21" y="32"/>
                    </a:lnTo>
                    <a:lnTo>
                      <a:pt x="23" y="27"/>
                    </a:lnTo>
                    <a:lnTo>
                      <a:pt x="22" y="21"/>
                    </a:lnTo>
                    <a:lnTo>
                      <a:pt x="19" y="17"/>
                    </a:lnTo>
                    <a:lnTo>
                      <a:pt x="16" y="12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5048" y="2065"/>
                <a:ext cx="416" cy="87"/>
              </a:xfrm>
              <a:custGeom>
                <a:avLst/>
                <a:gdLst>
                  <a:gd name="T0" fmla="*/ 191 w 416"/>
                  <a:gd name="T1" fmla="*/ 1 h 174"/>
                  <a:gd name="T2" fmla="*/ 188 w 416"/>
                  <a:gd name="T3" fmla="*/ 1 h 174"/>
                  <a:gd name="T4" fmla="*/ 184 w 416"/>
                  <a:gd name="T5" fmla="*/ 1 h 174"/>
                  <a:gd name="T6" fmla="*/ 171 w 416"/>
                  <a:gd name="T7" fmla="*/ 1 h 174"/>
                  <a:gd name="T8" fmla="*/ 151 w 416"/>
                  <a:gd name="T9" fmla="*/ 1 h 174"/>
                  <a:gd name="T10" fmla="*/ 125 w 416"/>
                  <a:gd name="T11" fmla="*/ 1 h 174"/>
                  <a:gd name="T12" fmla="*/ 92 w 416"/>
                  <a:gd name="T13" fmla="*/ 1 h 174"/>
                  <a:gd name="T14" fmla="*/ 76 w 416"/>
                  <a:gd name="T15" fmla="*/ 1 h 174"/>
                  <a:gd name="T16" fmla="*/ 56 w 416"/>
                  <a:gd name="T17" fmla="*/ 1 h 174"/>
                  <a:gd name="T18" fmla="*/ 47 w 416"/>
                  <a:gd name="T19" fmla="*/ 1 h 174"/>
                  <a:gd name="T20" fmla="*/ 32 w 416"/>
                  <a:gd name="T21" fmla="*/ 1 h 174"/>
                  <a:gd name="T22" fmla="*/ 11 w 416"/>
                  <a:gd name="T23" fmla="*/ 1 h 174"/>
                  <a:gd name="T24" fmla="*/ 20 w 416"/>
                  <a:gd name="T25" fmla="*/ 1 h 174"/>
                  <a:gd name="T26" fmla="*/ 2 w 416"/>
                  <a:gd name="T27" fmla="*/ 1 h 174"/>
                  <a:gd name="T28" fmla="*/ 9 w 416"/>
                  <a:gd name="T29" fmla="*/ 1 h 174"/>
                  <a:gd name="T30" fmla="*/ 29 w 416"/>
                  <a:gd name="T31" fmla="*/ 1 h 174"/>
                  <a:gd name="T32" fmla="*/ 48 w 416"/>
                  <a:gd name="T33" fmla="*/ 1 h 174"/>
                  <a:gd name="T34" fmla="*/ 60 w 416"/>
                  <a:gd name="T35" fmla="*/ 1 h 174"/>
                  <a:gd name="T36" fmla="*/ 74 w 416"/>
                  <a:gd name="T37" fmla="*/ 1 h 174"/>
                  <a:gd name="T38" fmla="*/ 95 w 416"/>
                  <a:gd name="T39" fmla="*/ 1 h 174"/>
                  <a:gd name="T40" fmla="*/ 125 w 416"/>
                  <a:gd name="T41" fmla="*/ 1 h 174"/>
                  <a:gd name="T42" fmla="*/ 148 w 416"/>
                  <a:gd name="T43" fmla="*/ 1 h 174"/>
                  <a:gd name="T44" fmla="*/ 163 w 416"/>
                  <a:gd name="T45" fmla="*/ 1 h 174"/>
                  <a:gd name="T46" fmla="*/ 181 w 416"/>
                  <a:gd name="T47" fmla="*/ 1 h 174"/>
                  <a:gd name="T48" fmla="*/ 189 w 416"/>
                  <a:gd name="T49" fmla="*/ 1 h 174"/>
                  <a:gd name="T50" fmla="*/ 208 w 416"/>
                  <a:gd name="T51" fmla="*/ 1 h 174"/>
                  <a:gd name="T52" fmla="*/ 238 w 416"/>
                  <a:gd name="T53" fmla="*/ 1 h 174"/>
                  <a:gd name="T54" fmla="*/ 254 w 416"/>
                  <a:gd name="T55" fmla="*/ 1 h 174"/>
                  <a:gd name="T56" fmla="*/ 278 w 416"/>
                  <a:gd name="T57" fmla="*/ 1 h 174"/>
                  <a:gd name="T58" fmla="*/ 308 w 416"/>
                  <a:gd name="T59" fmla="*/ 1 h 174"/>
                  <a:gd name="T60" fmla="*/ 324 w 416"/>
                  <a:gd name="T61" fmla="*/ 1 h 174"/>
                  <a:gd name="T62" fmla="*/ 329 w 416"/>
                  <a:gd name="T63" fmla="*/ 1 h 174"/>
                  <a:gd name="T64" fmla="*/ 351 w 416"/>
                  <a:gd name="T65" fmla="*/ 1 h 174"/>
                  <a:gd name="T66" fmla="*/ 373 w 416"/>
                  <a:gd name="T67" fmla="*/ 1 h 174"/>
                  <a:gd name="T68" fmla="*/ 399 w 416"/>
                  <a:gd name="T69" fmla="*/ 1 h 174"/>
                  <a:gd name="T70" fmla="*/ 397 w 416"/>
                  <a:gd name="T71" fmla="*/ 1 h 174"/>
                  <a:gd name="T72" fmla="*/ 403 w 416"/>
                  <a:gd name="T73" fmla="*/ 1 h 174"/>
                  <a:gd name="T74" fmla="*/ 400 w 416"/>
                  <a:gd name="T75" fmla="*/ 1 h 174"/>
                  <a:gd name="T76" fmla="*/ 416 w 416"/>
                  <a:gd name="T77" fmla="*/ 1 h 174"/>
                  <a:gd name="T78" fmla="*/ 405 w 416"/>
                  <a:gd name="T79" fmla="*/ 1 h 174"/>
                  <a:gd name="T80" fmla="*/ 409 w 416"/>
                  <a:gd name="T81" fmla="*/ 1 h 174"/>
                  <a:gd name="T82" fmla="*/ 389 w 416"/>
                  <a:gd name="T83" fmla="*/ 1 h 174"/>
                  <a:gd name="T84" fmla="*/ 393 w 416"/>
                  <a:gd name="T85" fmla="*/ 1 h 174"/>
                  <a:gd name="T86" fmla="*/ 390 w 416"/>
                  <a:gd name="T87" fmla="*/ 1 h 174"/>
                  <a:gd name="T88" fmla="*/ 395 w 416"/>
                  <a:gd name="T89" fmla="*/ 1 h 174"/>
                  <a:gd name="T90" fmla="*/ 386 w 416"/>
                  <a:gd name="T91" fmla="*/ 1 h 174"/>
                  <a:gd name="T92" fmla="*/ 374 w 416"/>
                  <a:gd name="T93" fmla="*/ 1 h 174"/>
                  <a:gd name="T94" fmla="*/ 360 w 416"/>
                  <a:gd name="T95" fmla="*/ 1 h 174"/>
                  <a:gd name="T96" fmla="*/ 341 w 416"/>
                  <a:gd name="T97" fmla="*/ 1 h 174"/>
                  <a:gd name="T98" fmla="*/ 320 w 416"/>
                  <a:gd name="T99" fmla="*/ 1 h 174"/>
                  <a:gd name="T100" fmla="*/ 294 w 416"/>
                  <a:gd name="T101" fmla="*/ 1 h 174"/>
                  <a:gd name="T102" fmla="*/ 272 w 416"/>
                  <a:gd name="T103" fmla="*/ 1 h 174"/>
                  <a:gd name="T104" fmla="*/ 250 w 416"/>
                  <a:gd name="T105" fmla="*/ 1 h 174"/>
                  <a:gd name="T106" fmla="*/ 228 w 416"/>
                  <a:gd name="T107" fmla="*/ 1 h 174"/>
                  <a:gd name="T108" fmla="*/ 216 w 416"/>
                  <a:gd name="T109" fmla="*/ 1 h 174"/>
                  <a:gd name="T110" fmla="*/ 193 w 416"/>
                  <a:gd name="T111" fmla="*/ 1 h 174"/>
                  <a:gd name="T112" fmla="*/ 194 w 416"/>
                  <a:gd name="T113" fmla="*/ 1 h 1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16"/>
                  <a:gd name="T172" fmla="*/ 0 h 174"/>
                  <a:gd name="T173" fmla="*/ 416 w 416"/>
                  <a:gd name="T174" fmla="*/ 174 h 1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16" h="174">
                    <a:moveTo>
                      <a:pt x="194" y="160"/>
                    </a:moveTo>
                    <a:lnTo>
                      <a:pt x="194" y="168"/>
                    </a:lnTo>
                    <a:lnTo>
                      <a:pt x="193" y="172"/>
                    </a:lnTo>
                    <a:lnTo>
                      <a:pt x="191" y="174"/>
                    </a:lnTo>
                    <a:lnTo>
                      <a:pt x="190" y="171"/>
                    </a:lnTo>
                    <a:lnTo>
                      <a:pt x="189" y="168"/>
                    </a:lnTo>
                    <a:lnTo>
                      <a:pt x="189" y="166"/>
                    </a:lnTo>
                    <a:lnTo>
                      <a:pt x="188" y="163"/>
                    </a:lnTo>
                    <a:lnTo>
                      <a:pt x="188" y="160"/>
                    </a:lnTo>
                    <a:lnTo>
                      <a:pt x="187" y="154"/>
                    </a:lnTo>
                    <a:lnTo>
                      <a:pt x="185" y="148"/>
                    </a:lnTo>
                    <a:lnTo>
                      <a:pt x="184" y="142"/>
                    </a:lnTo>
                    <a:lnTo>
                      <a:pt x="181" y="136"/>
                    </a:lnTo>
                    <a:lnTo>
                      <a:pt x="179" y="130"/>
                    </a:lnTo>
                    <a:lnTo>
                      <a:pt x="175" y="123"/>
                    </a:lnTo>
                    <a:lnTo>
                      <a:pt x="171" y="115"/>
                    </a:lnTo>
                    <a:lnTo>
                      <a:pt x="166" y="106"/>
                    </a:lnTo>
                    <a:lnTo>
                      <a:pt x="161" y="100"/>
                    </a:lnTo>
                    <a:lnTo>
                      <a:pt x="155" y="94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4" y="87"/>
                    </a:lnTo>
                    <a:lnTo>
                      <a:pt x="135" y="76"/>
                    </a:lnTo>
                    <a:lnTo>
                      <a:pt x="125" y="67"/>
                    </a:lnTo>
                    <a:lnTo>
                      <a:pt x="115" y="67"/>
                    </a:lnTo>
                    <a:lnTo>
                      <a:pt x="107" y="72"/>
                    </a:lnTo>
                    <a:lnTo>
                      <a:pt x="98" y="75"/>
                    </a:lnTo>
                    <a:lnTo>
                      <a:pt x="92" y="78"/>
                    </a:lnTo>
                    <a:lnTo>
                      <a:pt x="87" y="81"/>
                    </a:lnTo>
                    <a:lnTo>
                      <a:pt x="81" y="93"/>
                    </a:lnTo>
                    <a:lnTo>
                      <a:pt x="79" y="103"/>
                    </a:lnTo>
                    <a:lnTo>
                      <a:pt x="76" y="114"/>
                    </a:lnTo>
                    <a:lnTo>
                      <a:pt x="72" y="118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56" y="118"/>
                    </a:lnTo>
                    <a:lnTo>
                      <a:pt x="55" y="112"/>
                    </a:lnTo>
                    <a:lnTo>
                      <a:pt x="54" y="105"/>
                    </a:lnTo>
                    <a:lnTo>
                      <a:pt x="50" y="105"/>
                    </a:lnTo>
                    <a:lnTo>
                      <a:pt x="47" y="108"/>
                    </a:lnTo>
                    <a:lnTo>
                      <a:pt x="45" y="112"/>
                    </a:lnTo>
                    <a:lnTo>
                      <a:pt x="44" y="118"/>
                    </a:lnTo>
                    <a:lnTo>
                      <a:pt x="40" y="126"/>
                    </a:lnTo>
                    <a:lnTo>
                      <a:pt x="32" y="130"/>
                    </a:lnTo>
                    <a:lnTo>
                      <a:pt x="19" y="132"/>
                    </a:lnTo>
                    <a:lnTo>
                      <a:pt x="13" y="133"/>
                    </a:lnTo>
                    <a:lnTo>
                      <a:pt x="10" y="139"/>
                    </a:lnTo>
                    <a:lnTo>
                      <a:pt x="11" y="145"/>
                    </a:lnTo>
                    <a:lnTo>
                      <a:pt x="15" y="151"/>
                    </a:lnTo>
                    <a:lnTo>
                      <a:pt x="16" y="153"/>
                    </a:lnTo>
                    <a:lnTo>
                      <a:pt x="18" y="154"/>
                    </a:lnTo>
                    <a:lnTo>
                      <a:pt x="20" y="157"/>
                    </a:lnTo>
                    <a:lnTo>
                      <a:pt x="22" y="160"/>
                    </a:lnTo>
                    <a:lnTo>
                      <a:pt x="5" y="160"/>
                    </a:lnTo>
                    <a:lnTo>
                      <a:pt x="3" y="157"/>
                    </a:lnTo>
                    <a:lnTo>
                      <a:pt x="2" y="153"/>
                    </a:lnTo>
                    <a:lnTo>
                      <a:pt x="1" y="147"/>
                    </a:lnTo>
                    <a:lnTo>
                      <a:pt x="0" y="141"/>
                    </a:lnTo>
                    <a:lnTo>
                      <a:pt x="3" y="127"/>
                    </a:lnTo>
                    <a:lnTo>
                      <a:pt x="9" y="118"/>
                    </a:lnTo>
                    <a:lnTo>
                      <a:pt x="17" y="114"/>
                    </a:lnTo>
                    <a:lnTo>
                      <a:pt x="21" y="115"/>
                    </a:lnTo>
                    <a:lnTo>
                      <a:pt x="24" y="118"/>
                    </a:lnTo>
                    <a:lnTo>
                      <a:pt x="29" y="120"/>
                    </a:lnTo>
                    <a:lnTo>
                      <a:pt x="32" y="117"/>
                    </a:lnTo>
                    <a:lnTo>
                      <a:pt x="35" y="109"/>
                    </a:lnTo>
                    <a:lnTo>
                      <a:pt x="41" y="100"/>
                    </a:lnTo>
                    <a:lnTo>
                      <a:pt x="48" y="93"/>
                    </a:lnTo>
                    <a:lnTo>
                      <a:pt x="55" y="91"/>
                    </a:lnTo>
                    <a:lnTo>
                      <a:pt x="58" y="97"/>
                    </a:lnTo>
                    <a:lnTo>
                      <a:pt x="59" y="105"/>
                    </a:lnTo>
                    <a:lnTo>
                      <a:pt x="60" y="108"/>
                    </a:lnTo>
                    <a:lnTo>
                      <a:pt x="63" y="108"/>
                    </a:lnTo>
                    <a:lnTo>
                      <a:pt x="69" y="106"/>
                    </a:lnTo>
                    <a:lnTo>
                      <a:pt x="72" y="102"/>
                    </a:lnTo>
                    <a:lnTo>
                      <a:pt x="74" y="93"/>
                    </a:lnTo>
                    <a:lnTo>
                      <a:pt x="76" y="81"/>
                    </a:lnTo>
                    <a:lnTo>
                      <a:pt x="86" y="69"/>
                    </a:lnTo>
                    <a:lnTo>
                      <a:pt x="89" y="66"/>
                    </a:lnTo>
                    <a:lnTo>
                      <a:pt x="95" y="63"/>
                    </a:lnTo>
                    <a:lnTo>
                      <a:pt x="101" y="58"/>
                    </a:lnTo>
                    <a:lnTo>
                      <a:pt x="112" y="54"/>
                    </a:lnTo>
                    <a:lnTo>
                      <a:pt x="119" y="54"/>
                    </a:lnTo>
                    <a:lnTo>
                      <a:pt x="125" y="55"/>
                    </a:lnTo>
                    <a:lnTo>
                      <a:pt x="132" y="61"/>
                    </a:lnTo>
                    <a:lnTo>
                      <a:pt x="138" y="66"/>
                    </a:lnTo>
                    <a:lnTo>
                      <a:pt x="144" y="73"/>
                    </a:lnTo>
                    <a:lnTo>
                      <a:pt x="148" y="78"/>
                    </a:lnTo>
                    <a:lnTo>
                      <a:pt x="150" y="82"/>
                    </a:lnTo>
                    <a:lnTo>
                      <a:pt x="151" y="84"/>
                    </a:lnTo>
                    <a:lnTo>
                      <a:pt x="157" y="85"/>
                    </a:lnTo>
                    <a:lnTo>
                      <a:pt x="163" y="91"/>
                    </a:lnTo>
                    <a:lnTo>
                      <a:pt x="168" y="99"/>
                    </a:lnTo>
                    <a:lnTo>
                      <a:pt x="174" y="108"/>
                    </a:lnTo>
                    <a:lnTo>
                      <a:pt x="178" y="117"/>
                    </a:lnTo>
                    <a:lnTo>
                      <a:pt x="181" y="124"/>
                    </a:lnTo>
                    <a:lnTo>
                      <a:pt x="184" y="130"/>
                    </a:lnTo>
                    <a:lnTo>
                      <a:pt x="185" y="132"/>
                    </a:lnTo>
                    <a:lnTo>
                      <a:pt x="186" y="106"/>
                    </a:lnTo>
                    <a:lnTo>
                      <a:pt x="189" y="85"/>
                    </a:lnTo>
                    <a:lnTo>
                      <a:pt x="193" y="69"/>
                    </a:lnTo>
                    <a:lnTo>
                      <a:pt x="198" y="55"/>
                    </a:lnTo>
                    <a:lnTo>
                      <a:pt x="203" y="45"/>
                    </a:lnTo>
                    <a:lnTo>
                      <a:pt x="208" y="39"/>
                    </a:lnTo>
                    <a:lnTo>
                      <a:pt x="214" y="33"/>
                    </a:lnTo>
                    <a:lnTo>
                      <a:pt x="219" y="28"/>
                    </a:lnTo>
                    <a:lnTo>
                      <a:pt x="229" y="22"/>
                    </a:lnTo>
                    <a:lnTo>
                      <a:pt x="238" y="22"/>
                    </a:lnTo>
                    <a:lnTo>
                      <a:pt x="244" y="25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7"/>
                    </a:lnTo>
                    <a:lnTo>
                      <a:pt x="259" y="22"/>
                    </a:lnTo>
                    <a:lnTo>
                      <a:pt x="265" y="18"/>
                    </a:lnTo>
                    <a:lnTo>
                      <a:pt x="271" y="13"/>
                    </a:lnTo>
                    <a:lnTo>
                      <a:pt x="278" y="9"/>
                    </a:lnTo>
                    <a:lnTo>
                      <a:pt x="285" y="4"/>
                    </a:lnTo>
                    <a:lnTo>
                      <a:pt x="294" y="1"/>
                    </a:lnTo>
                    <a:lnTo>
                      <a:pt x="302" y="0"/>
                    </a:lnTo>
                    <a:lnTo>
                      <a:pt x="308" y="1"/>
                    </a:lnTo>
                    <a:lnTo>
                      <a:pt x="313" y="4"/>
                    </a:lnTo>
                    <a:lnTo>
                      <a:pt x="318" y="7"/>
                    </a:lnTo>
                    <a:lnTo>
                      <a:pt x="321" y="10"/>
                    </a:lnTo>
                    <a:lnTo>
                      <a:pt x="324" y="15"/>
                    </a:lnTo>
                    <a:lnTo>
                      <a:pt x="325" y="19"/>
                    </a:lnTo>
                    <a:lnTo>
                      <a:pt x="326" y="22"/>
                    </a:lnTo>
                    <a:lnTo>
                      <a:pt x="328" y="28"/>
                    </a:lnTo>
                    <a:lnTo>
                      <a:pt x="329" y="37"/>
                    </a:lnTo>
                    <a:lnTo>
                      <a:pt x="333" y="45"/>
                    </a:lnTo>
                    <a:lnTo>
                      <a:pt x="341" y="49"/>
                    </a:lnTo>
                    <a:lnTo>
                      <a:pt x="347" y="48"/>
                    </a:lnTo>
                    <a:lnTo>
                      <a:pt x="351" y="42"/>
                    </a:lnTo>
                    <a:lnTo>
                      <a:pt x="355" y="36"/>
                    </a:lnTo>
                    <a:lnTo>
                      <a:pt x="361" y="33"/>
                    </a:lnTo>
                    <a:lnTo>
                      <a:pt x="369" y="31"/>
                    </a:lnTo>
                    <a:lnTo>
                      <a:pt x="373" y="28"/>
                    </a:lnTo>
                    <a:lnTo>
                      <a:pt x="377" y="25"/>
                    </a:lnTo>
                    <a:lnTo>
                      <a:pt x="385" y="24"/>
                    </a:lnTo>
                    <a:lnTo>
                      <a:pt x="394" y="27"/>
                    </a:lnTo>
                    <a:lnTo>
                      <a:pt x="399" y="34"/>
                    </a:lnTo>
                    <a:lnTo>
                      <a:pt x="402" y="45"/>
                    </a:lnTo>
                    <a:lnTo>
                      <a:pt x="401" y="54"/>
                    </a:lnTo>
                    <a:lnTo>
                      <a:pt x="399" y="58"/>
                    </a:lnTo>
                    <a:lnTo>
                      <a:pt x="397" y="64"/>
                    </a:lnTo>
                    <a:lnTo>
                      <a:pt x="396" y="70"/>
                    </a:lnTo>
                    <a:lnTo>
                      <a:pt x="397" y="75"/>
                    </a:lnTo>
                    <a:lnTo>
                      <a:pt x="400" y="79"/>
                    </a:lnTo>
                    <a:lnTo>
                      <a:pt x="403" y="87"/>
                    </a:lnTo>
                    <a:lnTo>
                      <a:pt x="404" y="94"/>
                    </a:lnTo>
                    <a:lnTo>
                      <a:pt x="399" y="100"/>
                    </a:lnTo>
                    <a:lnTo>
                      <a:pt x="396" y="108"/>
                    </a:lnTo>
                    <a:lnTo>
                      <a:pt x="400" y="121"/>
                    </a:lnTo>
                    <a:lnTo>
                      <a:pt x="409" y="136"/>
                    </a:lnTo>
                    <a:lnTo>
                      <a:pt x="415" y="148"/>
                    </a:lnTo>
                    <a:lnTo>
                      <a:pt x="415" y="150"/>
                    </a:lnTo>
                    <a:lnTo>
                      <a:pt x="416" y="153"/>
                    </a:lnTo>
                    <a:lnTo>
                      <a:pt x="414" y="157"/>
                    </a:lnTo>
                    <a:lnTo>
                      <a:pt x="410" y="160"/>
                    </a:lnTo>
                    <a:lnTo>
                      <a:pt x="405" y="160"/>
                    </a:lnTo>
                    <a:lnTo>
                      <a:pt x="405" y="159"/>
                    </a:lnTo>
                    <a:lnTo>
                      <a:pt x="408" y="156"/>
                    </a:lnTo>
                    <a:lnTo>
                      <a:pt x="409" y="153"/>
                    </a:lnTo>
                    <a:lnTo>
                      <a:pt x="409" y="148"/>
                    </a:lnTo>
                    <a:lnTo>
                      <a:pt x="407" y="141"/>
                    </a:lnTo>
                    <a:lnTo>
                      <a:pt x="401" y="129"/>
                    </a:lnTo>
                    <a:lnTo>
                      <a:pt x="395" y="118"/>
                    </a:lnTo>
                    <a:lnTo>
                      <a:pt x="389" y="112"/>
                    </a:lnTo>
                    <a:lnTo>
                      <a:pt x="386" y="109"/>
                    </a:lnTo>
                    <a:lnTo>
                      <a:pt x="386" y="103"/>
                    </a:lnTo>
                    <a:lnTo>
                      <a:pt x="388" y="97"/>
                    </a:lnTo>
                    <a:lnTo>
                      <a:pt x="393" y="94"/>
                    </a:lnTo>
                    <a:lnTo>
                      <a:pt x="396" y="90"/>
                    </a:lnTo>
                    <a:lnTo>
                      <a:pt x="397" y="85"/>
                    </a:lnTo>
                    <a:lnTo>
                      <a:pt x="396" y="81"/>
                    </a:lnTo>
                    <a:lnTo>
                      <a:pt x="390" y="76"/>
                    </a:lnTo>
                    <a:lnTo>
                      <a:pt x="387" y="72"/>
                    </a:lnTo>
                    <a:lnTo>
                      <a:pt x="388" y="64"/>
                    </a:lnTo>
                    <a:lnTo>
                      <a:pt x="391" y="57"/>
                    </a:lnTo>
                    <a:lnTo>
                      <a:pt x="395" y="51"/>
                    </a:lnTo>
                    <a:lnTo>
                      <a:pt x="396" y="45"/>
                    </a:lnTo>
                    <a:lnTo>
                      <a:pt x="395" y="37"/>
                    </a:lnTo>
                    <a:lnTo>
                      <a:pt x="390" y="31"/>
                    </a:lnTo>
                    <a:lnTo>
                      <a:pt x="386" y="30"/>
                    </a:lnTo>
                    <a:lnTo>
                      <a:pt x="383" y="34"/>
                    </a:lnTo>
                    <a:lnTo>
                      <a:pt x="381" y="40"/>
                    </a:lnTo>
                    <a:lnTo>
                      <a:pt x="378" y="46"/>
                    </a:lnTo>
                    <a:lnTo>
                      <a:pt x="374" y="48"/>
                    </a:lnTo>
                    <a:lnTo>
                      <a:pt x="370" y="46"/>
                    </a:lnTo>
                    <a:lnTo>
                      <a:pt x="367" y="43"/>
                    </a:lnTo>
                    <a:lnTo>
                      <a:pt x="363" y="42"/>
                    </a:lnTo>
                    <a:lnTo>
                      <a:pt x="360" y="43"/>
                    </a:lnTo>
                    <a:lnTo>
                      <a:pt x="356" y="46"/>
                    </a:lnTo>
                    <a:lnTo>
                      <a:pt x="351" y="52"/>
                    </a:lnTo>
                    <a:lnTo>
                      <a:pt x="346" y="55"/>
                    </a:lnTo>
                    <a:lnTo>
                      <a:pt x="341" y="57"/>
                    </a:lnTo>
                    <a:lnTo>
                      <a:pt x="334" y="54"/>
                    </a:lnTo>
                    <a:lnTo>
                      <a:pt x="329" y="49"/>
                    </a:lnTo>
                    <a:lnTo>
                      <a:pt x="323" y="42"/>
                    </a:lnTo>
                    <a:lnTo>
                      <a:pt x="320" y="30"/>
                    </a:lnTo>
                    <a:lnTo>
                      <a:pt x="316" y="19"/>
                    </a:lnTo>
                    <a:lnTo>
                      <a:pt x="308" y="13"/>
                    </a:lnTo>
                    <a:lnTo>
                      <a:pt x="300" y="12"/>
                    </a:lnTo>
                    <a:lnTo>
                      <a:pt x="294" y="13"/>
                    </a:lnTo>
                    <a:lnTo>
                      <a:pt x="289" y="16"/>
                    </a:lnTo>
                    <a:lnTo>
                      <a:pt x="283" y="21"/>
                    </a:lnTo>
                    <a:lnTo>
                      <a:pt x="278" y="25"/>
                    </a:lnTo>
                    <a:lnTo>
                      <a:pt x="272" y="30"/>
                    </a:lnTo>
                    <a:lnTo>
                      <a:pt x="267" y="34"/>
                    </a:lnTo>
                    <a:lnTo>
                      <a:pt x="262" y="37"/>
                    </a:lnTo>
                    <a:lnTo>
                      <a:pt x="255" y="39"/>
                    </a:lnTo>
                    <a:lnTo>
                      <a:pt x="250" y="39"/>
                    </a:lnTo>
                    <a:lnTo>
                      <a:pt x="244" y="37"/>
                    </a:lnTo>
                    <a:lnTo>
                      <a:pt x="238" y="37"/>
                    </a:lnTo>
                    <a:lnTo>
                      <a:pt x="233" y="37"/>
                    </a:lnTo>
                    <a:lnTo>
                      <a:pt x="228" y="39"/>
                    </a:lnTo>
                    <a:lnTo>
                      <a:pt x="225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6" y="46"/>
                    </a:lnTo>
                    <a:lnTo>
                      <a:pt x="210" y="55"/>
                    </a:lnTo>
                    <a:lnTo>
                      <a:pt x="202" y="72"/>
                    </a:lnTo>
                    <a:lnTo>
                      <a:pt x="194" y="96"/>
                    </a:lnTo>
                    <a:lnTo>
                      <a:pt x="193" y="126"/>
                    </a:lnTo>
                    <a:lnTo>
                      <a:pt x="194" y="136"/>
                    </a:lnTo>
                    <a:lnTo>
                      <a:pt x="194" y="145"/>
                    </a:lnTo>
                    <a:lnTo>
                      <a:pt x="194" y="154"/>
                    </a:lnTo>
                    <a:lnTo>
                      <a:pt x="194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52"/>
              <p:cNvSpPr>
                <a:spLocks/>
              </p:cNvSpPr>
              <p:nvPr/>
            </p:nvSpPr>
            <p:spPr bwMode="auto">
              <a:xfrm>
                <a:off x="5453" y="2146"/>
                <a:ext cx="5" cy="1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2 w 5"/>
                  <a:gd name="T5" fmla="*/ 1 h 2"/>
                  <a:gd name="T6" fmla="*/ 0 w 5"/>
                  <a:gd name="T7" fmla="*/ 1 h 2"/>
                  <a:gd name="T8" fmla="*/ 0 w 5"/>
                  <a:gd name="T9" fmla="*/ 0 h 2"/>
                  <a:gd name="T10" fmla="*/ 5 w 5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"/>
                  <a:gd name="T20" fmla="*/ 5 w 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">
                    <a:moveTo>
                      <a:pt x="5" y="0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5343" y="2191"/>
                <a:ext cx="121" cy="84"/>
              </a:xfrm>
              <a:custGeom>
                <a:avLst/>
                <a:gdLst>
                  <a:gd name="T0" fmla="*/ 86 w 121"/>
                  <a:gd name="T1" fmla="*/ 0 h 170"/>
                  <a:gd name="T2" fmla="*/ 96 w 121"/>
                  <a:gd name="T3" fmla="*/ 0 h 170"/>
                  <a:gd name="T4" fmla="*/ 113 w 121"/>
                  <a:gd name="T5" fmla="*/ 0 h 170"/>
                  <a:gd name="T6" fmla="*/ 117 w 121"/>
                  <a:gd name="T7" fmla="*/ 0 h 170"/>
                  <a:gd name="T8" fmla="*/ 115 w 121"/>
                  <a:gd name="T9" fmla="*/ 0 h 170"/>
                  <a:gd name="T10" fmla="*/ 107 w 121"/>
                  <a:gd name="T11" fmla="*/ 0 h 170"/>
                  <a:gd name="T12" fmla="*/ 96 w 121"/>
                  <a:gd name="T13" fmla="*/ 0 h 170"/>
                  <a:gd name="T14" fmla="*/ 82 w 121"/>
                  <a:gd name="T15" fmla="*/ 0 h 170"/>
                  <a:gd name="T16" fmla="*/ 69 w 121"/>
                  <a:gd name="T17" fmla="*/ 0 h 170"/>
                  <a:gd name="T18" fmla="*/ 56 w 121"/>
                  <a:gd name="T19" fmla="*/ 0 h 170"/>
                  <a:gd name="T20" fmla="*/ 46 w 121"/>
                  <a:gd name="T21" fmla="*/ 0 h 170"/>
                  <a:gd name="T22" fmla="*/ 38 w 121"/>
                  <a:gd name="T23" fmla="*/ 0 h 170"/>
                  <a:gd name="T24" fmla="*/ 30 w 121"/>
                  <a:gd name="T25" fmla="*/ 0 h 170"/>
                  <a:gd name="T26" fmla="*/ 14 w 121"/>
                  <a:gd name="T27" fmla="*/ 0 h 170"/>
                  <a:gd name="T28" fmla="*/ 5 w 121"/>
                  <a:gd name="T29" fmla="*/ 0 h 170"/>
                  <a:gd name="T30" fmla="*/ 0 w 121"/>
                  <a:gd name="T31" fmla="*/ 0 h 170"/>
                  <a:gd name="T32" fmla="*/ 4 w 121"/>
                  <a:gd name="T33" fmla="*/ 0 h 170"/>
                  <a:gd name="T34" fmla="*/ 13 w 121"/>
                  <a:gd name="T35" fmla="*/ 0 h 170"/>
                  <a:gd name="T36" fmla="*/ 23 w 121"/>
                  <a:gd name="T37" fmla="*/ 0 h 170"/>
                  <a:gd name="T38" fmla="*/ 33 w 121"/>
                  <a:gd name="T39" fmla="*/ 0 h 170"/>
                  <a:gd name="T40" fmla="*/ 39 w 121"/>
                  <a:gd name="T41" fmla="*/ 0 h 170"/>
                  <a:gd name="T42" fmla="*/ 44 w 121"/>
                  <a:gd name="T43" fmla="*/ 0 h 170"/>
                  <a:gd name="T44" fmla="*/ 53 w 121"/>
                  <a:gd name="T45" fmla="*/ 0 h 170"/>
                  <a:gd name="T46" fmla="*/ 67 w 121"/>
                  <a:gd name="T47" fmla="*/ 0 h 170"/>
                  <a:gd name="T48" fmla="*/ 88 w 121"/>
                  <a:gd name="T49" fmla="*/ 0 h 170"/>
                  <a:gd name="T50" fmla="*/ 103 w 121"/>
                  <a:gd name="T51" fmla="*/ 0 h 170"/>
                  <a:gd name="T52" fmla="*/ 113 w 121"/>
                  <a:gd name="T53" fmla="*/ 0 h 170"/>
                  <a:gd name="T54" fmla="*/ 118 w 121"/>
                  <a:gd name="T55" fmla="*/ 0 h 170"/>
                  <a:gd name="T56" fmla="*/ 121 w 121"/>
                  <a:gd name="T57" fmla="*/ 0 h 170"/>
                  <a:gd name="T58" fmla="*/ 114 w 121"/>
                  <a:gd name="T59" fmla="*/ 0 h 170"/>
                  <a:gd name="T60" fmla="*/ 103 w 121"/>
                  <a:gd name="T61" fmla="*/ 0 h 170"/>
                  <a:gd name="T62" fmla="*/ 89 w 121"/>
                  <a:gd name="T63" fmla="*/ 0 h 170"/>
                  <a:gd name="T64" fmla="*/ 88 w 121"/>
                  <a:gd name="T65" fmla="*/ 0 h 170"/>
                  <a:gd name="T66" fmla="*/ 86 w 121"/>
                  <a:gd name="T67" fmla="*/ 0 h 170"/>
                  <a:gd name="T68" fmla="*/ 78 w 121"/>
                  <a:gd name="T69" fmla="*/ 0 h 170"/>
                  <a:gd name="T70" fmla="*/ 68 w 121"/>
                  <a:gd name="T71" fmla="*/ 0 h 170"/>
                  <a:gd name="T72" fmla="*/ 59 w 121"/>
                  <a:gd name="T73" fmla="*/ 0 h 170"/>
                  <a:gd name="T74" fmla="*/ 50 w 121"/>
                  <a:gd name="T75" fmla="*/ 0 h 170"/>
                  <a:gd name="T76" fmla="*/ 42 w 121"/>
                  <a:gd name="T77" fmla="*/ 0 h 170"/>
                  <a:gd name="T78" fmla="*/ 35 w 121"/>
                  <a:gd name="T79" fmla="*/ 0 h 170"/>
                  <a:gd name="T80" fmla="*/ 26 w 121"/>
                  <a:gd name="T81" fmla="*/ 0 h 170"/>
                  <a:gd name="T82" fmla="*/ 22 w 121"/>
                  <a:gd name="T83" fmla="*/ 0 h 170"/>
                  <a:gd name="T84" fmla="*/ 18 w 121"/>
                  <a:gd name="T85" fmla="*/ 0 h 170"/>
                  <a:gd name="T86" fmla="*/ 18 w 121"/>
                  <a:gd name="T87" fmla="*/ 0 h 170"/>
                  <a:gd name="T88" fmla="*/ 24 w 121"/>
                  <a:gd name="T89" fmla="*/ 0 h 170"/>
                  <a:gd name="T90" fmla="*/ 27 w 121"/>
                  <a:gd name="T91" fmla="*/ 0 h 170"/>
                  <a:gd name="T92" fmla="*/ 34 w 121"/>
                  <a:gd name="T93" fmla="*/ 0 h 170"/>
                  <a:gd name="T94" fmla="*/ 43 w 121"/>
                  <a:gd name="T95" fmla="*/ 0 h 170"/>
                  <a:gd name="T96" fmla="*/ 54 w 121"/>
                  <a:gd name="T97" fmla="*/ 0 h 170"/>
                  <a:gd name="T98" fmla="*/ 68 w 121"/>
                  <a:gd name="T99" fmla="*/ 0 h 170"/>
                  <a:gd name="T100" fmla="*/ 79 w 121"/>
                  <a:gd name="T101" fmla="*/ 0 h 170"/>
                  <a:gd name="T102" fmla="*/ 85 w 121"/>
                  <a:gd name="T103" fmla="*/ 0 h 1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1"/>
                  <a:gd name="T157" fmla="*/ 0 h 170"/>
                  <a:gd name="T158" fmla="*/ 121 w 121"/>
                  <a:gd name="T159" fmla="*/ 170 h 1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1" h="170">
                    <a:moveTo>
                      <a:pt x="85" y="84"/>
                    </a:moveTo>
                    <a:lnTo>
                      <a:pt x="86" y="77"/>
                    </a:lnTo>
                    <a:lnTo>
                      <a:pt x="90" y="69"/>
                    </a:lnTo>
                    <a:lnTo>
                      <a:pt x="96" y="62"/>
                    </a:lnTo>
                    <a:lnTo>
                      <a:pt x="105" y="53"/>
                    </a:lnTo>
                    <a:lnTo>
                      <a:pt x="113" y="45"/>
                    </a:lnTo>
                    <a:lnTo>
                      <a:pt x="116" y="36"/>
                    </a:lnTo>
                    <a:lnTo>
                      <a:pt x="117" y="27"/>
                    </a:lnTo>
                    <a:lnTo>
                      <a:pt x="116" y="18"/>
                    </a:lnTo>
                    <a:lnTo>
                      <a:pt x="115" y="14"/>
                    </a:lnTo>
                    <a:lnTo>
                      <a:pt x="112" y="9"/>
                    </a:lnTo>
                    <a:lnTo>
                      <a:pt x="107" y="6"/>
                    </a:lnTo>
                    <a:lnTo>
                      <a:pt x="103" y="5"/>
                    </a:lnTo>
                    <a:lnTo>
                      <a:pt x="96" y="5"/>
                    </a:lnTo>
                    <a:lnTo>
                      <a:pt x="90" y="6"/>
                    </a:lnTo>
                    <a:lnTo>
                      <a:pt x="82" y="11"/>
                    </a:lnTo>
                    <a:lnTo>
                      <a:pt x="76" y="17"/>
                    </a:lnTo>
                    <a:lnTo>
                      <a:pt x="69" y="23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51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3" y="30"/>
                    </a:lnTo>
                    <a:lnTo>
                      <a:pt x="14" y="35"/>
                    </a:lnTo>
                    <a:lnTo>
                      <a:pt x="9" y="38"/>
                    </a:lnTo>
                    <a:lnTo>
                      <a:pt x="5" y="39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9" y="27"/>
                    </a:lnTo>
                    <a:lnTo>
                      <a:pt x="13" y="26"/>
                    </a:lnTo>
                    <a:lnTo>
                      <a:pt x="18" y="24"/>
                    </a:lnTo>
                    <a:lnTo>
                      <a:pt x="23" y="23"/>
                    </a:lnTo>
                    <a:lnTo>
                      <a:pt x="28" y="21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9" y="23"/>
                    </a:lnTo>
                    <a:lnTo>
                      <a:pt x="41" y="24"/>
                    </a:lnTo>
                    <a:lnTo>
                      <a:pt x="44" y="24"/>
                    </a:lnTo>
                    <a:lnTo>
                      <a:pt x="49" y="24"/>
                    </a:lnTo>
                    <a:lnTo>
                      <a:pt x="53" y="23"/>
                    </a:lnTo>
                    <a:lnTo>
                      <a:pt x="59" y="20"/>
                    </a:lnTo>
                    <a:lnTo>
                      <a:pt x="67" y="15"/>
                    </a:lnTo>
                    <a:lnTo>
                      <a:pt x="77" y="9"/>
                    </a:lnTo>
                    <a:lnTo>
                      <a:pt x="88" y="3"/>
                    </a:lnTo>
                    <a:lnTo>
                      <a:pt x="96" y="0"/>
                    </a:lnTo>
                    <a:lnTo>
                      <a:pt x="103" y="0"/>
                    </a:lnTo>
                    <a:lnTo>
                      <a:pt x="108" y="3"/>
                    </a:lnTo>
                    <a:lnTo>
                      <a:pt x="113" y="6"/>
                    </a:lnTo>
                    <a:lnTo>
                      <a:pt x="116" y="11"/>
                    </a:lnTo>
                    <a:lnTo>
                      <a:pt x="118" y="15"/>
                    </a:lnTo>
                    <a:lnTo>
                      <a:pt x="120" y="20"/>
                    </a:lnTo>
                    <a:lnTo>
                      <a:pt x="121" y="29"/>
                    </a:lnTo>
                    <a:lnTo>
                      <a:pt x="118" y="39"/>
                    </a:lnTo>
                    <a:lnTo>
                      <a:pt x="114" y="50"/>
                    </a:lnTo>
                    <a:lnTo>
                      <a:pt x="109" y="56"/>
                    </a:lnTo>
                    <a:lnTo>
                      <a:pt x="103" y="60"/>
                    </a:lnTo>
                    <a:lnTo>
                      <a:pt x="95" y="69"/>
                    </a:lnTo>
                    <a:lnTo>
                      <a:pt x="89" y="78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10"/>
                    </a:lnTo>
                    <a:lnTo>
                      <a:pt x="86" y="123"/>
                    </a:lnTo>
                    <a:lnTo>
                      <a:pt x="82" y="135"/>
                    </a:lnTo>
                    <a:lnTo>
                      <a:pt x="78" y="141"/>
                    </a:lnTo>
                    <a:lnTo>
                      <a:pt x="74" y="147"/>
                    </a:lnTo>
                    <a:lnTo>
                      <a:pt x="68" y="153"/>
                    </a:lnTo>
                    <a:lnTo>
                      <a:pt x="63" y="158"/>
                    </a:lnTo>
                    <a:lnTo>
                      <a:pt x="59" y="162"/>
                    </a:lnTo>
                    <a:lnTo>
                      <a:pt x="53" y="164"/>
                    </a:lnTo>
                    <a:lnTo>
                      <a:pt x="50" y="167"/>
                    </a:lnTo>
                    <a:lnTo>
                      <a:pt x="47" y="167"/>
                    </a:lnTo>
                    <a:lnTo>
                      <a:pt x="42" y="165"/>
                    </a:lnTo>
                    <a:lnTo>
                      <a:pt x="39" y="161"/>
                    </a:lnTo>
                    <a:lnTo>
                      <a:pt x="35" y="156"/>
                    </a:lnTo>
                    <a:lnTo>
                      <a:pt x="29" y="155"/>
                    </a:lnTo>
                    <a:lnTo>
                      <a:pt x="26" y="158"/>
                    </a:lnTo>
                    <a:lnTo>
                      <a:pt x="24" y="162"/>
                    </a:lnTo>
                    <a:lnTo>
                      <a:pt x="22" y="167"/>
                    </a:lnTo>
                    <a:lnTo>
                      <a:pt x="18" y="170"/>
                    </a:lnTo>
                    <a:lnTo>
                      <a:pt x="18" y="168"/>
                    </a:lnTo>
                    <a:lnTo>
                      <a:pt x="18" y="167"/>
                    </a:lnTo>
                    <a:lnTo>
                      <a:pt x="18" y="162"/>
                    </a:lnTo>
                    <a:lnTo>
                      <a:pt x="21" y="159"/>
                    </a:lnTo>
                    <a:lnTo>
                      <a:pt x="24" y="155"/>
                    </a:lnTo>
                    <a:lnTo>
                      <a:pt x="25" y="149"/>
                    </a:lnTo>
                    <a:lnTo>
                      <a:pt x="27" y="144"/>
                    </a:lnTo>
                    <a:lnTo>
                      <a:pt x="29" y="143"/>
                    </a:lnTo>
                    <a:lnTo>
                      <a:pt x="34" y="146"/>
                    </a:lnTo>
                    <a:lnTo>
                      <a:pt x="39" y="152"/>
                    </a:lnTo>
                    <a:lnTo>
                      <a:pt x="43" y="158"/>
                    </a:lnTo>
                    <a:lnTo>
                      <a:pt x="49" y="159"/>
                    </a:lnTo>
                    <a:lnTo>
                      <a:pt x="54" y="156"/>
                    </a:lnTo>
                    <a:lnTo>
                      <a:pt x="62" y="149"/>
                    </a:lnTo>
                    <a:lnTo>
                      <a:pt x="68" y="140"/>
                    </a:lnTo>
                    <a:lnTo>
                      <a:pt x="75" y="129"/>
                    </a:lnTo>
                    <a:lnTo>
                      <a:pt x="79" y="117"/>
                    </a:lnTo>
                    <a:lnTo>
                      <a:pt x="82" y="102"/>
                    </a:lnTo>
                    <a:lnTo>
                      <a:pt x="85" y="89"/>
                    </a:lnTo>
                    <a:lnTo>
                      <a:pt x="85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5225" y="2182"/>
                <a:ext cx="41" cy="29"/>
              </a:xfrm>
              <a:custGeom>
                <a:avLst/>
                <a:gdLst>
                  <a:gd name="T0" fmla="*/ 41 w 41"/>
                  <a:gd name="T1" fmla="*/ 1 h 57"/>
                  <a:gd name="T2" fmla="*/ 41 w 41"/>
                  <a:gd name="T3" fmla="*/ 1 h 57"/>
                  <a:gd name="T4" fmla="*/ 40 w 41"/>
                  <a:gd name="T5" fmla="*/ 1 h 57"/>
                  <a:gd name="T6" fmla="*/ 37 w 41"/>
                  <a:gd name="T7" fmla="*/ 1 h 57"/>
                  <a:gd name="T8" fmla="*/ 34 w 41"/>
                  <a:gd name="T9" fmla="*/ 1 h 57"/>
                  <a:gd name="T10" fmla="*/ 35 w 41"/>
                  <a:gd name="T11" fmla="*/ 1 h 57"/>
                  <a:gd name="T12" fmla="*/ 36 w 41"/>
                  <a:gd name="T13" fmla="*/ 1 h 57"/>
                  <a:gd name="T14" fmla="*/ 37 w 41"/>
                  <a:gd name="T15" fmla="*/ 1 h 57"/>
                  <a:gd name="T16" fmla="*/ 37 w 41"/>
                  <a:gd name="T17" fmla="*/ 1 h 57"/>
                  <a:gd name="T18" fmla="*/ 36 w 41"/>
                  <a:gd name="T19" fmla="*/ 1 h 57"/>
                  <a:gd name="T20" fmla="*/ 34 w 41"/>
                  <a:gd name="T21" fmla="*/ 1 h 57"/>
                  <a:gd name="T22" fmla="*/ 31 w 41"/>
                  <a:gd name="T23" fmla="*/ 0 h 57"/>
                  <a:gd name="T24" fmla="*/ 27 w 41"/>
                  <a:gd name="T25" fmla="*/ 0 h 57"/>
                  <a:gd name="T26" fmla="*/ 25 w 41"/>
                  <a:gd name="T27" fmla="*/ 0 h 57"/>
                  <a:gd name="T28" fmla="*/ 26 w 41"/>
                  <a:gd name="T29" fmla="*/ 1 h 57"/>
                  <a:gd name="T30" fmla="*/ 28 w 41"/>
                  <a:gd name="T31" fmla="*/ 1 h 57"/>
                  <a:gd name="T32" fmla="*/ 30 w 41"/>
                  <a:gd name="T33" fmla="*/ 1 h 57"/>
                  <a:gd name="T34" fmla="*/ 31 w 41"/>
                  <a:gd name="T35" fmla="*/ 1 h 57"/>
                  <a:gd name="T36" fmla="*/ 33 w 41"/>
                  <a:gd name="T37" fmla="*/ 1 h 57"/>
                  <a:gd name="T38" fmla="*/ 31 w 41"/>
                  <a:gd name="T39" fmla="*/ 1 h 57"/>
                  <a:gd name="T40" fmla="*/ 26 w 41"/>
                  <a:gd name="T41" fmla="*/ 1 h 57"/>
                  <a:gd name="T42" fmla="*/ 19 w 41"/>
                  <a:gd name="T43" fmla="*/ 1 h 57"/>
                  <a:gd name="T44" fmla="*/ 11 w 41"/>
                  <a:gd name="T45" fmla="*/ 1 h 57"/>
                  <a:gd name="T46" fmla="*/ 6 w 41"/>
                  <a:gd name="T47" fmla="*/ 1 h 57"/>
                  <a:gd name="T48" fmla="*/ 3 w 41"/>
                  <a:gd name="T49" fmla="*/ 1 h 57"/>
                  <a:gd name="T50" fmla="*/ 3 w 41"/>
                  <a:gd name="T51" fmla="*/ 1 h 57"/>
                  <a:gd name="T52" fmla="*/ 2 w 41"/>
                  <a:gd name="T53" fmla="*/ 1 h 57"/>
                  <a:gd name="T54" fmla="*/ 1 w 41"/>
                  <a:gd name="T55" fmla="*/ 1 h 57"/>
                  <a:gd name="T56" fmla="*/ 0 w 41"/>
                  <a:gd name="T57" fmla="*/ 1 h 57"/>
                  <a:gd name="T58" fmla="*/ 0 w 41"/>
                  <a:gd name="T59" fmla="*/ 1 h 57"/>
                  <a:gd name="T60" fmla="*/ 2 w 41"/>
                  <a:gd name="T61" fmla="*/ 1 h 57"/>
                  <a:gd name="T62" fmla="*/ 8 w 41"/>
                  <a:gd name="T63" fmla="*/ 1 h 57"/>
                  <a:gd name="T64" fmla="*/ 21 w 41"/>
                  <a:gd name="T65" fmla="*/ 1 h 57"/>
                  <a:gd name="T66" fmla="*/ 23 w 41"/>
                  <a:gd name="T67" fmla="*/ 1 h 57"/>
                  <a:gd name="T68" fmla="*/ 27 w 41"/>
                  <a:gd name="T69" fmla="*/ 1 h 57"/>
                  <a:gd name="T70" fmla="*/ 30 w 41"/>
                  <a:gd name="T71" fmla="*/ 1 h 57"/>
                  <a:gd name="T72" fmla="*/ 33 w 41"/>
                  <a:gd name="T73" fmla="*/ 1 h 57"/>
                  <a:gd name="T74" fmla="*/ 34 w 41"/>
                  <a:gd name="T75" fmla="*/ 1 h 57"/>
                  <a:gd name="T76" fmla="*/ 36 w 41"/>
                  <a:gd name="T77" fmla="*/ 1 h 57"/>
                  <a:gd name="T78" fmla="*/ 36 w 41"/>
                  <a:gd name="T79" fmla="*/ 1 h 57"/>
                  <a:gd name="T80" fmla="*/ 36 w 41"/>
                  <a:gd name="T81" fmla="*/ 1 h 57"/>
                  <a:gd name="T82" fmla="*/ 41 w 41"/>
                  <a:gd name="T83" fmla="*/ 1 h 5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57"/>
                  <a:gd name="T128" fmla="*/ 41 w 41"/>
                  <a:gd name="T129" fmla="*/ 57 h 5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57">
                    <a:moveTo>
                      <a:pt x="41" y="55"/>
                    </a:moveTo>
                    <a:lnTo>
                      <a:pt x="41" y="46"/>
                    </a:lnTo>
                    <a:lnTo>
                      <a:pt x="40" y="36"/>
                    </a:lnTo>
                    <a:lnTo>
                      <a:pt x="37" y="27"/>
                    </a:lnTo>
                    <a:lnTo>
                      <a:pt x="34" y="21"/>
                    </a:lnTo>
                    <a:lnTo>
                      <a:pt x="35" y="19"/>
                    </a:lnTo>
                    <a:lnTo>
                      <a:pt x="36" y="16"/>
                    </a:lnTo>
                    <a:lnTo>
                      <a:pt x="37" y="12"/>
                    </a:lnTo>
                    <a:lnTo>
                      <a:pt x="37" y="7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6" y="21"/>
                    </a:lnTo>
                    <a:lnTo>
                      <a:pt x="19" y="25"/>
                    </a:lnTo>
                    <a:lnTo>
                      <a:pt x="11" y="28"/>
                    </a:lnTo>
                    <a:lnTo>
                      <a:pt x="6" y="28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8" y="36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7" y="30"/>
                    </a:lnTo>
                    <a:lnTo>
                      <a:pt x="30" y="30"/>
                    </a:lnTo>
                    <a:lnTo>
                      <a:pt x="33" y="33"/>
                    </a:lnTo>
                    <a:lnTo>
                      <a:pt x="34" y="39"/>
                    </a:lnTo>
                    <a:lnTo>
                      <a:pt x="36" y="45"/>
                    </a:lnTo>
                    <a:lnTo>
                      <a:pt x="36" y="51"/>
                    </a:lnTo>
                    <a:lnTo>
                      <a:pt x="36" y="57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55"/>
              <p:cNvSpPr>
                <a:spLocks/>
              </p:cNvSpPr>
              <p:nvPr/>
            </p:nvSpPr>
            <p:spPr bwMode="auto">
              <a:xfrm>
                <a:off x="5244" y="2153"/>
                <a:ext cx="41" cy="56"/>
              </a:xfrm>
              <a:custGeom>
                <a:avLst/>
                <a:gdLst>
                  <a:gd name="T0" fmla="*/ 33 w 41"/>
                  <a:gd name="T1" fmla="*/ 0 h 113"/>
                  <a:gd name="T2" fmla="*/ 34 w 41"/>
                  <a:gd name="T3" fmla="*/ 0 h 113"/>
                  <a:gd name="T4" fmla="*/ 35 w 41"/>
                  <a:gd name="T5" fmla="*/ 0 h 113"/>
                  <a:gd name="T6" fmla="*/ 35 w 41"/>
                  <a:gd name="T7" fmla="*/ 0 h 113"/>
                  <a:gd name="T8" fmla="*/ 33 w 41"/>
                  <a:gd name="T9" fmla="*/ 0 h 113"/>
                  <a:gd name="T10" fmla="*/ 29 w 41"/>
                  <a:gd name="T11" fmla="*/ 0 h 113"/>
                  <a:gd name="T12" fmla="*/ 25 w 41"/>
                  <a:gd name="T13" fmla="*/ 0 h 113"/>
                  <a:gd name="T14" fmla="*/ 22 w 41"/>
                  <a:gd name="T15" fmla="*/ 0 h 113"/>
                  <a:gd name="T16" fmla="*/ 19 w 41"/>
                  <a:gd name="T17" fmla="*/ 0 h 113"/>
                  <a:gd name="T18" fmla="*/ 18 w 41"/>
                  <a:gd name="T19" fmla="*/ 0 h 113"/>
                  <a:gd name="T20" fmla="*/ 18 w 41"/>
                  <a:gd name="T21" fmla="*/ 0 h 113"/>
                  <a:gd name="T22" fmla="*/ 18 w 41"/>
                  <a:gd name="T23" fmla="*/ 0 h 113"/>
                  <a:gd name="T24" fmla="*/ 20 w 41"/>
                  <a:gd name="T25" fmla="*/ 0 h 113"/>
                  <a:gd name="T26" fmla="*/ 23 w 41"/>
                  <a:gd name="T27" fmla="*/ 0 h 113"/>
                  <a:gd name="T28" fmla="*/ 27 w 41"/>
                  <a:gd name="T29" fmla="*/ 0 h 113"/>
                  <a:gd name="T30" fmla="*/ 30 w 41"/>
                  <a:gd name="T31" fmla="*/ 0 h 113"/>
                  <a:gd name="T32" fmla="*/ 30 w 41"/>
                  <a:gd name="T33" fmla="*/ 0 h 113"/>
                  <a:gd name="T34" fmla="*/ 29 w 41"/>
                  <a:gd name="T35" fmla="*/ 0 h 113"/>
                  <a:gd name="T36" fmla="*/ 25 w 41"/>
                  <a:gd name="T37" fmla="*/ 0 h 113"/>
                  <a:gd name="T38" fmla="*/ 21 w 41"/>
                  <a:gd name="T39" fmla="*/ 0 h 113"/>
                  <a:gd name="T40" fmla="*/ 15 w 41"/>
                  <a:gd name="T41" fmla="*/ 0 h 113"/>
                  <a:gd name="T42" fmla="*/ 8 w 41"/>
                  <a:gd name="T43" fmla="*/ 0 h 113"/>
                  <a:gd name="T44" fmla="*/ 5 w 41"/>
                  <a:gd name="T45" fmla="*/ 0 h 113"/>
                  <a:gd name="T46" fmla="*/ 3 w 41"/>
                  <a:gd name="T47" fmla="*/ 0 h 113"/>
                  <a:gd name="T48" fmla="*/ 4 w 41"/>
                  <a:gd name="T49" fmla="*/ 0 h 113"/>
                  <a:gd name="T50" fmla="*/ 5 w 41"/>
                  <a:gd name="T51" fmla="*/ 0 h 113"/>
                  <a:gd name="T52" fmla="*/ 6 w 41"/>
                  <a:gd name="T53" fmla="*/ 0 h 113"/>
                  <a:gd name="T54" fmla="*/ 7 w 41"/>
                  <a:gd name="T55" fmla="*/ 0 h 113"/>
                  <a:gd name="T56" fmla="*/ 10 w 41"/>
                  <a:gd name="T57" fmla="*/ 0 h 113"/>
                  <a:gd name="T58" fmla="*/ 14 w 41"/>
                  <a:gd name="T59" fmla="*/ 0 h 113"/>
                  <a:gd name="T60" fmla="*/ 14 w 41"/>
                  <a:gd name="T61" fmla="*/ 0 h 113"/>
                  <a:gd name="T62" fmla="*/ 11 w 41"/>
                  <a:gd name="T63" fmla="*/ 0 h 113"/>
                  <a:gd name="T64" fmla="*/ 9 w 41"/>
                  <a:gd name="T65" fmla="*/ 0 h 113"/>
                  <a:gd name="T66" fmla="*/ 7 w 41"/>
                  <a:gd name="T67" fmla="*/ 0 h 113"/>
                  <a:gd name="T68" fmla="*/ 4 w 41"/>
                  <a:gd name="T69" fmla="*/ 0 h 113"/>
                  <a:gd name="T70" fmla="*/ 1 w 41"/>
                  <a:gd name="T71" fmla="*/ 0 h 113"/>
                  <a:gd name="T72" fmla="*/ 0 w 41"/>
                  <a:gd name="T73" fmla="*/ 0 h 113"/>
                  <a:gd name="T74" fmla="*/ 2 w 41"/>
                  <a:gd name="T75" fmla="*/ 0 h 113"/>
                  <a:gd name="T76" fmla="*/ 5 w 41"/>
                  <a:gd name="T77" fmla="*/ 0 h 113"/>
                  <a:gd name="T78" fmla="*/ 9 w 41"/>
                  <a:gd name="T79" fmla="*/ 0 h 113"/>
                  <a:gd name="T80" fmla="*/ 14 w 41"/>
                  <a:gd name="T81" fmla="*/ 0 h 113"/>
                  <a:gd name="T82" fmla="*/ 20 w 41"/>
                  <a:gd name="T83" fmla="*/ 0 h 113"/>
                  <a:gd name="T84" fmla="*/ 27 w 41"/>
                  <a:gd name="T85" fmla="*/ 0 h 113"/>
                  <a:gd name="T86" fmla="*/ 33 w 41"/>
                  <a:gd name="T87" fmla="*/ 0 h 113"/>
                  <a:gd name="T88" fmla="*/ 36 w 41"/>
                  <a:gd name="T89" fmla="*/ 0 h 113"/>
                  <a:gd name="T90" fmla="*/ 36 w 41"/>
                  <a:gd name="T91" fmla="*/ 0 h 113"/>
                  <a:gd name="T92" fmla="*/ 34 w 41"/>
                  <a:gd name="T93" fmla="*/ 0 h 113"/>
                  <a:gd name="T94" fmla="*/ 30 w 41"/>
                  <a:gd name="T95" fmla="*/ 0 h 113"/>
                  <a:gd name="T96" fmla="*/ 25 w 41"/>
                  <a:gd name="T97" fmla="*/ 0 h 113"/>
                  <a:gd name="T98" fmla="*/ 22 w 41"/>
                  <a:gd name="T99" fmla="*/ 0 h 113"/>
                  <a:gd name="T100" fmla="*/ 21 w 41"/>
                  <a:gd name="T101" fmla="*/ 0 h 113"/>
                  <a:gd name="T102" fmla="*/ 21 w 41"/>
                  <a:gd name="T103" fmla="*/ 0 h 113"/>
                  <a:gd name="T104" fmla="*/ 22 w 41"/>
                  <a:gd name="T105" fmla="*/ 0 h 113"/>
                  <a:gd name="T106" fmla="*/ 27 w 41"/>
                  <a:gd name="T107" fmla="*/ 0 h 113"/>
                  <a:gd name="T108" fmla="*/ 32 w 41"/>
                  <a:gd name="T109" fmla="*/ 0 h 113"/>
                  <a:gd name="T110" fmla="*/ 37 w 41"/>
                  <a:gd name="T111" fmla="*/ 0 h 113"/>
                  <a:gd name="T112" fmla="*/ 41 w 41"/>
                  <a:gd name="T113" fmla="*/ 0 h 113"/>
                  <a:gd name="T114" fmla="*/ 41 w 41"/>
                  <a:gd name="T115" fmla="*/ 0 h 113"/>
                  <a:gd name="T116" fmla="*/ 41 w 41"/>
                  <a:gd name="T117" fmla="*/ 0 h 113"/>
                  <a:gd name="T118" fmla="*/ 41 w 41"/>
                  <a:gd name="T119" fmla="*/ 0 h 113"/>
                  <a:gd name="T120" fmla="*/ 41 w 41"/>
                  <a:gd name="T121" fmla="*/ 0 h 113"/>
                  <a:gd name="T122" fmla="*/ 33 w 41"/>
                  <a:gd name="T123" fmla="*/ 0 h 11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"/>
                  <a:gd name="T187" fmla="*/ 0 h 113"/>
                  <a:gd name="T188" fmla="*/ 41 w 41"/>
                  <a:gd name="T189" fmla="*/ 113 h 11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" h="113">
                    <a:moveTo>
                      <a:pt x="33" y="113"/>
                    </a:moveTo>
                    <a:lnTo>
                      <a:pt x="34" y="110"/>
                    </a:lnTo>
                    <a:lnTo>
                      <a:pt x="35" y="101"/>
                    </a:lnTo>
                    <a:lnTo>
                      <a:pt x="35" y="87"/>
                    </a:lnTo>
                    <a:lnTo>
                      <a:pt x="33" y="71"/>
                    </a:lnTo>
                    <a:lnTo>
                      <a:pt x="29" y="56"/>
                    </a:lnTo>
                    <a:lnTo>
                      <a:pt x="25" y="45"/>
                    </a:lnTo>
                    <a:lnTo>
                      <a:pt x="22" y="38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20" y="26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29" y="11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5" y="6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1" y="32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4" y="32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6" y="8"/>
                    </a:lnTo>
                    <a:lnTo>
                      <a:pt x="36" y="14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25" y="27"/>
                    </a:lnTo>
                    <a:lnTo>
                      <a:pt x="22" y="29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27" y="41"/>
                    </a:lnTo>
                    <a:lnTo>
                      <a:pt x="32" y="51"/>
                    </a:lnTo>
                    <a:lnTo>
                      <a:pt x="37" y="66"/>
                    </a:lnTo>
                    <a:lnTo>
                      <a:pt x="41" y="81"/>
                    </a:lnTo>
                    <a:lnTo>
                      <a:pt x="41" y="95"/>
                    </a:lnTo>
                    <a:lnTo>
                      <a:pt x="41" y="105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33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5284" y="2134"/>
                <a:ext cx="23" cy="13"/>
              </a:xfrm>
              <a:custGeom>
                <a:avLst/>
                <a:gdLst>
                  <a:gd name="T0" fmla="*/ 6 w 23"/>
                  <a:gd name="T1" fmla="*/ 0 h 27"/>
                  <a:gd name="T2" fmla="*/ 3 w 23"/>
                  <a:gd name="T3" fmla="*/ 0 h 27"/>
                  <a:gd name="T4" fmla="*/ 1 w 23"/>
                  <a:gd name="T5" fmla="*/ 0 h 27"/>
                  <a:gd name="T6" fmla="*/ 0 w 23"/>
                  <a:gd name="T7" fmla="*/ 0 h 27"/>
                  <a:gd name="T8" fmla="*/ 1 w 23"/>
                  <a:gd name="T9" fmla="*/ 0 h 27"/>
                  <a:gd name="T10" fmla="*/ 4 w 23"/>
                  <a:gd name="T11" fmla="*/ 0 h 27"/>
                  <a:gd name="T12" fmla="*/ 8 w 23"/>
                  <a:gd name="T13" fmla="*/ 0 h 27"/>
                  <a:gd name="T14" fmla="*/ 11 w 23"/>
                  <a:gd name="T15" fmla="*/ 0 h 27"/>
                  <a:gd name="T16" fmla="*/ 13 w 23"/>
                  <a:gd name="T17" fmla="*/ 0 h 27"/>
                  <a:gd name="T18" fmla="*/ 13 w 23"/>
                  <a:gd name="T19" fmla="*/ 0 h 27"/>
                  <a:gd name="T20" fmla="*/ 13 w 23"/>
                  <a:gd name="T21" fmla="*/ 0 h 27"/>
                  <a:gd name="T22" fmla="*/ 15 w 23"/>
                  <a:gd name="T23" fmla="*/ 0 h 27"/>
                  <a:gd name="T24" fmla="*/ 16 w 23"/>
                  <a:gd name="T25" fmla="*/ 0 h 27"/>
                  <a:gd name="T26" fmla="*/ 16 w 23"/>
                  <a:gd name="T27" fmla="*/ 0 h 27"/>
                  <a:gd name="T28" fmla="*/ 16 w 23"/>
                  <a:gd name="T29" fmla="*/ 0 h 27"/>
                  <a:gd name="T30" fmla="*/ 16 w 23"/>
                  <a:gd name="T31" fmla="*/ 0 h 27"/>
                  <a:gd name="T32" fmla="*/ 16 w 23"/>
                  <a:gd name="T33" fmla="*/ 0 h 27"/>
                  <a:gd name="T34" fmla="*/ 17 w 23"/>
                  <a:gd name="T35" fmla="*/ 0 h 27"/>
                  <a:gd name="T36" fmla="*/ 19 w 23"/>
                  <a:gd name="T37" fmla="*/ 0 h 27"/>
                  <a:gd name="T38" fmla="*/ 21 w 23"/>
                  <a:gd name="T39" fmla="*/ 0 h 27"/>
                  <a:gd name="T40" fmla="*/ 23 w 23"/>
                  <a:gd name="T41" fmla="*/ 0 h 27"/>
                  <a:gd name="T42" fmla="*/ 22 w 23"/>
                  <a:gd name="T43" fmla="*/ 0 h 27"/>
                  <a:gd name="T44" fmla="*/ 20 w 23"/>
                  <a:gd name="T45" fmla="*/ 0 h 27"/>
                  <a:gd name="T46" fmla="*/ 17 w 23"/>
                  <a:gd name="T47" fmla="*/ 0 h 27"/>
                  <a:gd name="T48" fmla="*/ 14 w 23"/>
                  <a:gd name="T49" fmla="*/ 0 h 27"/>
                  <a:gd name="T50" fmla="*/ 11 w 23"/>
                  <a:gd name="T51" fmla="*/ 0 h 27"/>
                  <a:gd name="T52" fmla="*/ 10 w 23"/>
                  <a:gd name="T53" fmla="*/ 0 h 27"/>
                  <a:gd name="T54" fmla="*/ 10 w 23"/>
                  <a:gd name="T55" fmla="*/ 0 h 27"/>
                  <a:gd name="T56" fmla="*/ 11 w 23"/>
                  <a:gd name="T57" fmla="*/ 0 h 27"/>
                  <a:gd name="T58" fmla="*/ 13 w 23"/>
                  <a:gd name="T59" fmla="*/ 0 h 27"/>
                  <a:gd name="T60" fmla="*/ 14 w 23"/>
                  <a:gd name="T61" fmla="*/ 0 h 27"/>
                  <a:gd name="T62" fmla="*/ 14 w 23"/>
                  <a:gd name="T63" fmla="*/ 0 h 27"/>
                  <a:gd name="T64" fmla="*/ 13 w 23"/>
                  <a:gd name="T65" fmla="*/ 0 h 27"/>
                  <a:gd name="T66" fmla="*/ 11 w 23"/>
                  <a:gd name="T67" fmla="*/ 0 h 27"/>
                  <a:gd name="T68" fmla="*/ 9 w 23"/>
                  <a:gd name="T69" fmla="*/ 0 h 27"/>
                  <a:gd name="T70" fmla="*/ 7 w 23"/>
                  <a:gd name="T71" fmla="*/ 0 h 27"/>
                  <a:gd name="T72" fmla="*/ 6 w 23"/>
                  <a:gd name="T73" fmla="*/ 0 h 27"/>
                  <a:gd name="T74" fmla="*/ 6 w 23"/>
                  <a:gd name="T75" fmla="*/ 0 h 27"/>
                  <a:gd name="T76" fmla="*/ 7 w 23"/>
                  <a:gd name="T77" fmla="*/ 0 h 27"/>
                  <a:gd name="T78" fmla="*/ 7 w 23"/>
                  <a:gd name="T79" fmla="*/ 0 h 27"/>
                  <a:gd name="T80" fmla="*/ 7 w 23"/>
                  <a:gd name="T81" fmla="*/ 0 h 27"/>
                  <a:gd name="T82" fmla="*/ 6 w 23"/>
                  <a:gd name="T83" fmla="*/ 0 h 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"/>
                  <a:gd name="T127" fmla="*/ 0 h 27"/>
                  <a:gd name="T128" fmla="*/ 23 w 23"/>
                  <a:gd name="T129" fmla="*/ 27 h 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" h="27">
                    <a:moveTo>
                      <a:pt x="6" y="3"/>
                    </a:moveTo>
                    <a:lnTo>
                      <a:pt x="3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8" y="15"/>
                    </a:lnTo>
                    <a:lnTo>
                      <a:pt x="11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21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9" y="15"/>
                    </a:lnTo>
                    <a:lnTo>
                      <a:pt x="21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57"/>
              <p:cNvSpPr>
                <a:spLocks/>
              </p:cNvSpPr>
              <p:nvPr/>
            </p:nvSpPr>
            <p:spPr bwMode="auto">
              <a:xfrm>
                <a:off x="5292" y="2158"/>
                <a:ext cx="32" cy="51"/>
              </a:xfrm>
              <a:custGeom>
                <a:avLst/>
                <a:gdLst>
                  <a:gd name="T0" fmla="*/ 0 w 32"/>
                  <a:gd name="T1" fmla="*/ 1 h 102"/>
                  <a:gd name="T2" fmla="*/ 2 w 32"/>
                  <a:gd name="T3" fmla="*/ 1 h 102"/>
                  <a:gd name="T4" fmla="*/ 8 w 32"/>
                  <a:gd name="T5" fmla="*/ 1 h 102"/>
                  <a:gd name="T6" fmla="*/ 12 w 32"/>
                  <a:gd name="T7" fmla="*/ 1 h 102"/>
                  <a:gd name="T8" fmla="*/ 12 w 32"/>
                  <a:gd name="T9" fmla="*/ 1 h 102"/>
                  <a:gd name="T10" fmla="*/ 11 w 32"/>
                  <a:gd name="T11" fmla="*/ 1 h 102"/>
                  <a:gd name="T12" fmla="*/ 8 w 32"/>
                  <a:gd name="T13" fmla="*/ 1 h 102"/>
                  <a:gd name="T14" fmla="*/ 5 w 32"/>
                  <a:gd name="T15" fmla="*/ 1 h 102"/>
                  <a:gd name="T16" fmla="*/ 5 w 32"/>
                  <a:gd name="T17" fmla="*/ 1 h 102"/>
                  <a:gd name="T18" fmla="*/ 7 w 32"/>
                  <a:gd name="T19" fmla="*/ 1 h 102"/>
                  <a:gd name="T20" fmla="*/ 10 w 32"/>
                  <a:gd name="T21" fmla="*/ 0 h 102"/>
                  <a:gd name="T22" fmla="*/ 14 w 32"/>
                  <a:gd name="T23" fmla="*/ 0 h 102"/>
                  <a:gd name="T24" fmla="*/ 18 w 32"/>
                  <a:gd name="T25" fmla="*/ 0 h 102"/>
                  <a:gd name="T26" fmla="*/ 22 w 32"/>
                  <a:gd name="T27" fmla="*/ 0 h 102"/>
                  <a:gd name="T28" fmla="*/ 26 w 32"/>
                  <a:gd name="T29" fmla="*/ 1 h 102"/>
                  <a:gd name="T30" fmla="*/ 31 w 32"/>
                  <a:gd name="T31" fmla="*/ 1 h 102"/>
                  <a:gd name="T32" fmla="*/ 32 w 32"/>
                  <a:gd name="T33" fmla="*/ 1 h 102"/>
                  <a:gd name="T34" fmla="*/ 31 w 32"/>
                  <a:gd name="T35" fmla="*/ 1 h 102"/>
                  <a:gd name="T36" fmla="*/ 26 w 32"/>
                  <a:gd name="T37" fmla="*/ 1 h 102"/>
                  <a:gd name="T38" fmla="*/ 22 w 32"/>
                  <a:gd name="T39" fmla="*/ 1 h 102"/>
                  <a:gd name="T40" fmla="*/ 18 w 32"/>
                  <a:gd name="T41" fmla="*/ 1 h 102"/>
                  <a:gd name="T42" fmla="*/ 16 w 32"/>
                  <a:gd name="T43" fmla="*/ 1 h 102"/>
                  <a:gd name="T44" fmla="*/ 16 w 32"/>
                  <a:gd name="T45" fmla="*/ 1 h 102"/>
                  <a:gd name="T46" fmla="*/ 15 w 32"/>
                  <a:gd name="T47" fmla="*/ 1 h 102"/>
                  <a:gd name="T48" fmla="*/ 18 w 32"/>
                  <a:gd name="T49" fmla="*/ 1 h 102"/>
                  <a:gd name="T50" fmla="*/ 21 w 32"/>
                  <a:gd name="T51" fmla="*/ 1 h 102"/>
                  <a:gd name="T52" fmla="*/ 23 w 32"/>
                  <a:gd name="T53" fmla="*/ 1 h 102"/>
                  <a:gd name="T54" fmla="*/ 24 w 32"/>
                  <a:gd name="T55" fmla="*/ 1 h 102"/>
                  <a:gd name="T56" fmla="*/ 23 w 32"/>
                  <a:gd name="T57" fmla="*/ 1 h 102"/>
                  <a:gd name="T58" fmla="*/ 22 w 32"/>
                  <a:gd name="T59" fmla="*/ 1 h 102"/>
                  <a:gd name="T60" fmla="*/ 20 w 32"/>
                  <a:gd name="T61" fmla="*/ 1 h 102"/>
                  <a:gd name="T62" fmla="*/ 16 w 32"/>
                  <a:gd name="T63" fmla="*/ 1 h 102"/>
                  <a:gd name="T64" fmla="*/ 14 w 32"/>
                  <a:gd name="T65" fmla="*/ 1 h 102"/>
                  <a:gd name="T66" fmla="*/ 12 w 32"/>
                  <a:gd name="T67" fmla="*/ 1 h 102"/>
                  <a:gd name="T68" fmla="*/ 12 w 32"/>
                  <a:gd name="T69" fmla="*/ 1 h 102"/>
                  <a:gd name="T70" fmla="*/ 13 w 32"/>
                  <a:gd name="T71" fmla="*/ 1 h 102"/>
                  <a:gd name="T72" fmla="*/ 15 w 32"/>
                  <a:gd name="T73" fmla="*/ 1 h 102"/>
                  <a:gd name="T74" fmla="*/ 16 w 32"/>
                  <a:gd name="T75" fmla="*/ 1 h 102"/>
                  <a:gd name="T76" fmla="*/ 18 w 32"/>
                  <a:gd name="T77" fmla="*/ 1 h 102"/>
                  <a:gd name="T78" fmla="*/ 16 w 32"/>
                  <a:gd name="T79" fmla="*/ 1 h 102"/>
                  <a:gd name="T80" fmla="*/ 16 w 32"/>
                  <a:gd name="T81" fmla="*/ 1 h 102"/>
                  <a:gd name="T82" fmla="*/ 8 w 32"/>
                  <a:gd name="T83" fmla="*/ 1 h 102"/>
                  <a:gd name="T84" fmla="*/ 0 w 32"/>
                  <a:gd name="T85" fmla="*/ 1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102"/>
                  <a:gd name="T131" fmla="*/ 32 w 32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102">
                    <a:moveTo>
                      <a:pt x="0" y="100"/>
                    </a:moveTo>
                    <a:lnTo>
                      <a:pt x="2" y="91"/>
                    </a:lnTo>
                    <a:lnTo>
                      <a:pt x="8" y="69"/>
                    </a:lnTo>
                    <a:lnTo>
                      <a:pt x="12" y="43"/>
                    </a:lnTo>
                    <a:lnTo>
                      <a:pt x="12" y="21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5" y="13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4"/>
                    </a:lnTo>
                    <a:lnTo>
                      <a:pt x="32" y="9"/>
                    </a:lnTo>
                    <a:lnTo>
                      <a:pt x="31" y="15"/>
                    </a:lnTo>
                    <a:lnTo>
                      <a:pt x="26" y="18"/>
                    </a:lnTo>
                    <a:lnTo>
                      <a:pt x="22" y="21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3" y="15"/>
                    </a:lnTo>
                    <a:lnTo>
                      <a:pt x="15" y="19"/>
                    </a:lnTo>
                    <a:lnTo>
                      <a:pt x="16" y="25"/>
                    </a:lnTo>
                    <a:lnTo>
                      <a:pt x="18" y="33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8" y="102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58"/>
              <p:cNvSpPr>
                <a:spLocks/>
              </p:cNvSpPr>
              <p:nvPr/>
            </p:nvSpPr>
            <p:spPr bwMode="auto">
              <a:xfrm>
                <a:off x="5325" y="2133"/>
                <a:ext cx="33" cy="16"/>
              </a:xfrm>
              <a:custGeom>
                <a:avLst/>
                <a:gdLst>
                  <a:gd name="T0" fmla="*/ 7 w 33"/>
                  <a:gd name="T1" fmla="*/ 0 h 33"/>
                  <a:gd name="T2" fmla="*/ 4 w 33"/>
                  <a:gd name="T3" fmla="*/ 0 h 33"/>
                  <a:gd name="T4" fmla="*/ 1 w 33"/>
                  <a:gd name="T5" fmla="*/ 0 h 33"/>
                  <a:gd name="T6" fmla="*/ 0 w 33"/>
                  <a:gd name="T7" fmla="*/ 0 h 33"/>
                  <a:gd name="T8" fmla="*/ 2 w 33"/>
                  <a:gd name="T9" fmla="*/ 0 h 33"/>
                  <a:gd name="T10" fmla="*/ 6 w 33"/>
                  <a:gd name="T11" fmla="*/ 0 h 33"/>
                  <a:gd name="T12" fmla="*/ 11 w 33"/>
                  <a:gd name="T13" fmla="*/ 0 h 33"/>
                  <a:gd name="T14" fmla="*/ 14 w 33"/>
                  <a:gd name="T15" fmla="*/ 0 h 33"/>
                  <a:gd name="T16" fmla="*/ 15 w 33"/>
                  <a:gd name="T17" fmla="*/ 0 h 33"/>
                  <a:gd name="T18" fmla="*/ 15 w 33"/>
                  <a:gd name="T19" fmla="*/ 0 h 33"/>
                  <a:gd name="T20" fmla="*/ 16 w 33"/>
                  <a:gd name="T21" fmla="*/ 0 h 33"/>
                  <a:gd name="T22" fmla="*/ 16 w 33"/>
                  <a:gd name="T23" fmla="*/ 0 h 33"/>
                  <a:gd name="T24" fmla="*/ 17 w 33"/>
                  <a:gd name="T25" fmla="*/ 0 h 33"/>
                  <a:gd name="T26" fmla="*/ 19 w 33"/>
                  <a:gd name="T27" fmla="*/ 0 h 33"/>
                  <a:gd name="T28" fmla="*/ 21 w 33"/>
                  <a:gd name="T29" fmla="*/ 0 h 33"/>
                  <a:gd name="T30" fmla="*/ 22 w 33"/>
                  <a:gd name="T31" fmla="*/ 0 h 33"/>
                  <a:gd name="T32" fmla="*/ 25 w 33"/>
                  <a:gd name="T33" fmla="*/ 0 h 33"/>
                  <a:gd name="T34" fmla="*/ 28 w 33"/>
                  <a:gd name="T35" fmla="*/ 0 h 33"/>
                  <a:gd name="T36" fmla="*/ 32 w 33"/>
                  <a:gd name="T37" fmla="*/ 0 h 33"/>
                  <a:gd name="T38" fmla="*/ 33 w 33"/>
                  <a:gd name="T39" fmla="*/ 0 h 33"/>
                  <a:gd name="T40" fmla="*/ 32 w 33"/>
                  <a:gd name="T41" fmla="*/ 0 h 33"/>
                  <a:gd name="T42" fmla="*/ 29 w 33"/>
                  <a:gd name="T43" fmla="*/ 0 h 33"/>
                  <a:gd name="T44" fmla="*/ 28 w 33"/>
                  <a:gd name="T45" fmla="*/ 0 h 33"/>
                  <a:gd name="T46" fmla="*/ 28 w 33"/>
                  <a:gd name="T47" fmla="*/ 0 h 33"/>
                  <a:gd name="T48" fmla="*/ 29 w 33"/>
                  <a:gd name="T49" fmla="*/ 0 h 33"/>
                  <a:gd name="T50" fmla="*/ 29 w 33"/>
                  <a:gd name="T51" fmla="*/ 0 h 33"/>
                  <a:gd name="T52" fmla="*/ 27 w 33"/>
                  <a:gd name="T53" fmla="*/ 0 h 33"/>
                  <a:gd name="T54" fmla="*/ 25 w 33"/>
                  <a:gd name="T55" fmla="*/ 0 h 33"/>
                  <a:gd name="T56" fmla="*/ 20 w 33"/>
                  <a:gd name="T57" fmla="*/ 0 h 33"/>
                  <a:gd name="T58" fmla="*/ 16 w 33"/>
                  <a:gd name="T59" fmla="*/ 0 h 33"/>
                  <a:gd name="T60" fmla="*/ 12 w 33"/>
                  <a:gd name="T61" fmla="*/ 0 h 33"/>
                  <a:gd name="T62" fmla="*/ 7 w 33"/>
                  <a:gd name="T63" fmla="*/ 0 h 33"/>
                  <a:gd name="T64" fmla="*/ 5 w 33"/>
                  <a:gd name="T65" fmla="*/ 0 h 33"/>
                  <a:gd name="T66" fmla="*/ 6 w 33"/>
                  <a:gd name="T67" fmla="*/ 0 h 33"/>
                  <a:gd name="T68" fmla="*/ 8 w 33"/>
                  <a:gd name="T69" fmla="*/ 0 h 33"/>
                  <a:gd name="T70" fmla="*/ 8 w 33"/>
                  <a:gd name="T71" fmla="*/ 0 h 33"/>
                  <a:gd name="T72" fmla="*/ 7 w 33"/>
                  <a:gd name="T73" fmla="*/ 0 h 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"/>
                  <a:gd name="T112" fmla="*/ 0 h 33"/>
                  <a:gd name="T113" fmla="*/ 33 w 33"/>
                  <a:gd name="T114" fmla="*/ 33 h 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" h="33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6" y="16"/>
                    </a:lnTo>
                    <a:lnTo>
                      <a:pt x="11" y="19"/>
                    </a:lnTo>
                    <a:lnTo>
                      <a:pt x="14" y="22"/>
                    </a:lnTo>
                    <a:lnTo>
                      <a:pt x="15" y="27"/>
                    </a:lnTo>
                    <a:lnTo>
                      <a:pt x="15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2" y="21"/>
                    </a:lnTo>
                    <a:lnTo>
                      <a:pt x="25" y="21"/>
                    </a:lnTo>
                    <a:lnTo>
                      <a:pt x="28" y="19"/>
                    </a:lnTo>
                    <a:lnTo>
                      <a:pt x="32" y="18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0" y="18"/>
                    </a:lnTo>
                    <a:lnTo>
                      <a:pt x="16" y="16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59"/>
              <p:cNvSpPr>
                <a:spLocks/>
              </p:cNvSpPr>
              <p:nvPr/>
            </p:nvSpPr>
            <p:spPr bwMode="auto">
              <a:xfrm>
                <a:off x="5334" y="2173"/>
                <a:ext cx="37" cy="18"/>
              </a:xfrm>
              <a:custGeom>
                <a:avLst/>
                <a:gdLst>
                  <a:gd name="T0" fmla="*/ 10 w 37"/>
                  <a:gd name="T1" fmla="*/ 1 h 34"/>
                  <a:gd name="T2" fmla="*/ 18 w 37"/>
                  <a:gd name="T3" fmla="*/ 1 h 34"/>
                  <a:gd name="T4" fmla="*/ 24 w 37"/>
                  <a:gd name="T5" fmla="*/ 1 h 34"/>
                  <a:gd name="T6" fmla="*/ 30 w 37"/>
                  <a:gd name="T7" fmla="*/ 1 h 34"/>
                  <a:gd name="T8" fmla="*/ 32 w 37"/>
                  <a:gd name="T9" fmla="*/ 1 h 34"/>
                  <a:gd name="T10" fmla="*/ 33 w 37"/>
                  <a:gd name="T11" fmla="*/ 1 h 34"/>
                  <a:gd name="T12" fmla="*/ 32 w 37"/>
                  <a:gd name="T13" fmla="*/ 1 h 34"/>
                  <a:gd name="T14" fmla="*/ 30 w 37"/>
                  <a:gd name="T15" fmla="*/ 1 h 34"/>
                  <a:gd name="T16" fmla="*/ 27 w 37"/>
                  <a:gd name="T17" fmla="*/ 1 h 34"/>
                  <a:gd name="T18" fmla="*/ 24 w 37"/>
                  <a:gd name="T19" fmla="*/ 1 h 34"/>
                  <a:gd name="T20" fmla="*/ 22 w 37"/>
                  <a:gd name="T21" fmla="*/ 1 h 34"/>
                  <a:gd name="T22" fmla="*/ 23 w 37"/>
                  <a:gd name="T23" fmla="*/ 1 h 34"/>
                  <a:gd name="T24" fmla="*/ 29 w 37"/>
                  <a:gd name="T25" fmla="*/ 1 h 34"/>
                  <a:gd name="T26" fmla="*/ 35 w 37"/>
                  <a:gd name="T27" fmla="*/ 1 h 34"/>
                  <a:gd name="T28" fmla="*/ 37 w 37"/>
                  <a:gd name="T29" fmla="*/ 1 h 34"/>
                  <a:gd name="T30" fmla="*/ 36 w 37"/>
                  <a:gd name="T31" fmla="*/ 1 h 34"/>
                  <a:gd name="T32" fmla="*/ 33 w 37"/>
                  <a:gd name="T33" fmla="*/ 1 h 34"/>
                  <a:gd name="T34" fmla="*/ 27 w 37"/>
                  <a:gd name="T35" fmla="*/ 1 h 34"/>
                  <a:gd name="T36" fmla="*/ 21 w 37"/>
                  <a:gd name="T37" fmla="*/ 1 h 34"/>
                  <a:gd name="T38" fmla="*/ 13 w 37"/>
                  <a:gd name="T39" fmla="*/ 1 h 34"/>
                  <a:gd name="T40" fmla="*/ 6 w 37"/>
                  <a:gd name="T41" fmla="*/ 1 h 34"/>
                  <a:gd name="T42" fmla="*/ 3 w 37"/>
                  <a:gd name="T43" fmla="*/ 1 h 34"/>
                  <a:gd name="T44" fmla="*/ 0 w 37"/>
                  <a:gd name="T45" fmla="*/ 1 h 34"/>
                  <a:gd name="T46" fmla="*/ 0 w 37"/>
                  <a:gd name="T47" fmla="*/ 1 h 34"/>
                  <a:gd name="T48" fmla="*/ 3 w 37"/>
                  <a:gd name="T49" fmla="*/ 1 h 34"/>
                  <a:gd name="T50" fmla="*/ 6 w 37"/>
                  <a:gd name="T51" fmla="*/ 1 h 34"/>
                  <a:gd name="T52" fmla="*/ 9 w 37"/>
                  <a:gd name="T53" fmla="*/ 1 h 34"/>
                  <a:gd name="T54" fmla="*/ 13 w 37"/>
                  <a:gd name="T55" fmla="*/ 0 h 34"/>
                  <a:gd name="T56" fmla="*/ 17 w 37"/>
                  <a:gd name="T57" fmla="*/ 0 h 34"/>
                  <a:gd name="T58" fmla="*/ 19 w 37"/>
                  <a:gd name="T59" fmla="*/ 1 h 34"/>
                  <a:gd name="T60" fmla="*/ 20 w 37"/>
                  <a:gd name="T61" fmla="*/ 1 h 34"/>
                  <a:gd name="T62" fmla="*/ 19 w 37"/>
                  <a:gd name="T63" fmla="*/ 1 h 34"/>
                  <a:gd name="T64" fmla="*/ 16 w 37"/>
                  <a:gd name="T65" fmla="*/ 1 h 34"/>
                  <a:gd name="T66" fmla="*/ 11 w 37"/>
                  <a:gd name="T67" fmla="*/ 1 h 34"/>
                  <a:gd name="T68" fmla="*/ 7 w 37"/>
                  <a:gd name="T69" fmla="*/ 1 h 34"/>
                  <a:gd name="T70" fmla="*/ 6 w 37"/>
                  <a:gd name="T71" fmla="*/ 1 h 34"/>
                  <a:gd name="T72" fmla="*/ 10 w 37"/>
                  <a:gd name="T73" fmla="*/ 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"/>
                  <a:gd name="T112" fmla="*/ 0 h 34"/>
                  <a:gd name="T113" fmla="*/ 37 w 37"/>
                  <a:gd name="T114" fmla="*/ 34 h 3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" h="34">
                    <a:moveTo>
                      <a:pt x="10" y="22"/>
                    </a:moveTo>
                    <a:lnTo>
                      <a:pt x="18" y="25"/>
                    </a:lnTo>
                    <a:lnTo>
                      <a:pt x="24" y="25"/>
                    </a:lnTo>
                    <a:lnTo>
                      <a:pt x="30" y="24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27" y="10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23" y="3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7" y="19"/>
                    </a:lnTo>
                    <a:lnTo>
                      <a:pt x="36" y="25"/>
                    </a:lnTo>
                    <a:lnTo>
                      <a:pt x="33" y="31"/>
                    </a:lnTo>
                    <a:lnTo>
                      <a:pt x="27" y="34"/>
                    </a:lnTo>
                    <a:lnTo>
                      <a:pt x="21" y="34"/>
                    </a:lnTo>
                    <a:lnTo>
                      <a:pt x="13" y="31"/>
                    </a:lnTo>
                    <a:lnTo>
                      <a:pt x="6" y="27"/>
                    </a:lnTo>
                    <a:lnTo>
                      <a:pt x="3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1" y="7"/>
                    </a:lnTo>
                    <a:lnTo>
                      <a:pt x="7" y="12"/>
                    </a:lnTo>
                    <a:lnTo>
                      <a:pt x="6" y="16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60"/>
              <p:cNvSpPr>
                <a:spLocks/>
              </p:cNvSpPr>
              <p:nvPr/>
            </p:nvSpPr>
            <p:spPr bwMode="auto">
              <a:xfrm>
                <a:off x="5157" y="2423"/>
                <a:ext cx="93" cy="118"/>
              </a:xfrm>
              <a:custGeom>
                <a:avLst/>
                <a:gdLst>
                  <a:gd name="T0" fmla="*/ 63 w 93"/>
                  <a:gd name="T1" fmla="*/ 0 h 237"/>
                  <a:gd name="T2" fmla="*/ 55 w 93"/>
                  <a:gd name="T3" fmla="*/ 0 h 237"/>
                  <a:gd name="T4" fmla="*/ 42 w 93"/>
                  <a:gd name="T5" fmla="*/ 0 h 237"/>
                  <a:gd name="T6" fmla="*/ 28 w 93"/>
                  <a:gd name="T7" fmla="*/ 0 h 237"/>
                  <a:gd name="T8" fmla="*/ 16 w 93"/>
                  <a:gd name="T9" fmla="*/ 0 h 237"/>
                  <a:gd name="T10" fmla="*/ 14 w 93"/>
                  <a:gd name="T11" fmla="*/ 0 h 237"/>
                  <a:gd name="T12" fmla="*/ 13 w 93"/>
                  <a:gd name="T13" fmla="*/ 0 h 237"/>
                  <a:gd name="T14" fmla="*/ 2 w 93"/>
                  <a:gd name="T15" fmla="*/ 0 h 237"/>
                  <a:gd name="T16" fmla="*/ 1 w 93"/>
                  <a:gd name="T17" fmla="*/ 0 h 237"/>
                  <a:gd name="T18" fmla="*/ 10 w 93"/>
                  <a:gd name="T19" fmla="*/ 0 h 237"/>
                  <a:gd name="T20" fmla="*/ 22 w 93"/>
                  <a:gd name="T21" fmla="*/ 0 h 237"/>
                  <a:gd name="T22" fmla="*/ 32 w 93"/>
                  <a:gd name="T23" fmla="*/ 0 h 237"/>
                  <a:gd name="T24" fmla="*/ 41 w 93"/>
                  <a:gd name="T25" fmla="*/ 0 h 237"/>
                  <a:gd name="T26" fmla="*/ 53 w 93"/>
                  <a:gd name="T27" fmla="*/ 0 h 237"/>
                  <a:gd name="T28" fmla="*/ 74 w 93"/>
                  <a:gd name="T29" fmla="*/ 0 h 237"/>
                  <a:gd name="T30" fmla="*/ 87 w 93"/>
                  <a:gd name="T31" fmla="*/ 0 h 237"/>
                  <a:gd name="T32" fmla="*/ 93 w 93"/>
                  <a:gd name="T33" fmla="*/ 0 h 237"/>
                  <a:gd name="T34" fmla="*/ 90 w 93"/>
                  <a:gd name="T35" fmla="*/ 0 h 237"/>
                  <a:gd name="T36" fmla="*/ 82 w 93"/>
                  <a:gd name="T37" fmla="*/ 0 h 237"/>
                  <a:gd name="T38" fmla="*/ 70 w 93"/>
                  <a:gd name="T39" fmla="*/ 0 h 237"/>
                  <a:gd name="T40" fmla="*/ 58 w 93"/>
                  <a:gd name="T41" fmla="*/ 0 h 237"/>
                  <a:gd name="T42" fmla="*/ 49 w 93"/>
                  <a:gd name="T43" fmla="*/ 0 h 237"/>
                  <a:gd name="T44" fmla="*/ 40 w 93"/>
                  <a:gd name="T45" fmla="*/ 0 h 237"/>
                  <a:gd name="T46" fmla="*/ 32 w 93"/>
                  <a:gd name="T47" fmla="*/ 0 h 237"/>
                  <a:gd name="T48" fmla="*/ 26 w 93"/>
                  <a:gd name="T49" fmla="*/ 0 h 237"/>
                  <a:gd name="T50" fmla="*/ 14 w 93"/>
                  <a:gd name="T51" fmla="*/ 0 h 237"/>
                  <a:gd name="T52" fmla="*/ 14 w 93"/>
                  <a:gd name="T53" fmla="*/ 0 h 237"/>
                  <a:gd name="T54" fmla="*/ 24 w 93"/>
                  <a:gd name="T55" fmla="*/ 0 h 237"/>
                  <a:gd name="T56" fmla="*/ 24 w 93"/>
                  <a:gd name="T57" fmla="*/ 0 h 237"/>
                  <a:gd name="T58" fmla="*/ 20 w 93"/>
                  <a:gd name="T59" fmla="*/ 0 h 237"/>
                  <a:gd name="T60" fmla="*/ 25 w 93"/>
                  <a:gd name="T61" fmla="*/ 0 h 237"/>
                  <a:gd name="T62" fmla="*/ 40 w 93"/>
                  <a:gd name="T63" fmla="*/ 0 h 237"/>
                  <a:gd name="T64" fmla="*/ 64 w 93"/>
                  <a:gd name="T65" fmla="*/ 0 h 237"/>
                  <a:gd name="T66" fmla="*/ 68 w 93"/>
                  <a:gd name="T67" fmla="*/ 0 h 237"/>
                  <a:gd name="T68" fmla="*/ 64 w 93"/>
                  <a:gd name="T69" fmla="*/ 0 h 2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3"/>
                  <a:gd name="T106" fmla="*/ 0 h 237"/>
                  <a:gd name="T107" fmla="*/ 93 w 93"/>
                  <a:gd name="T108" fmla="*/ 237 h 2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3" h="237">
                    <a:moveTo>
                      <a:pt x="64" y="231"/>
                    </a:moveTo>
                    <a:lnTo>
                      <a:pt x="63" y="217"/>
                    </a:lnTo>
                    <a:lnTo>
                      <a:pt x="59" y="205"/>
                    </a:lnTo>
                    <a:lnTo>
                      <a:pt x="55" y="195"/>
                    </a:lnTo>
                    <a:lnTo>
                      <a:pt x="49" y="187"/>
                    </a:lnTo>
                    <a:lnTo>
                      <a:pt x="42" y="180"/>
                    </a:lnTo>
                    <a:lnTo>
                      <a:pt x="36" y="174"/>
                    </a:lnTo>
                    <a:lnTo>
                      <a:pt x="28" y="168"/>
                    </a:lnTo>
                    <a:lnTo>
                      <a:pt x="23" y="162"/>
                    </a:lnTo>
                    <a:lnTo>
                      <a:pt x="16" y="148"/>
                    </a:lnTo>
                    <a:lnTo>
                      <a:pt x="14" y="135"/>
                    </a:lnTo>
                    <a:lnTo>
                      <a:pt x="14" y="123"/>
                    </a:lnTo>
                    <a:lnTo>
                      <a:pt x="15" y="114"/>
                    </a:lnTo>
                    <a:lnTo>
                      <a:pt x="13" y="106"/>
                    </a:lnTo>
                    <a:lnTo>
                      <a:pt x="7" y="97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1" y="58"/>
                    </a:lnTo>
                    <a:lnTo>
                      <a:pt x="4" y="46"/>
                    </a:lnTo>
                    <a:lnTo>
                      <a:pt x="10" y="39"/>
                    </a:lnTo>
                    <a:lnTo>
                      <a:pt x="15" y="35"/>
                    </a:lnTo>
                    <a:lnTo>
                      <a:pt x="22" y="32"/>
                    </a:lnTo>
                    <a:lnTo>
                      <a:pt x="27" y="30"/>
                    </a:lnTo>
                    <a:lnTo>
                      <a:pt x="32" y="29"/>
                    </a:lnTo>
                    <a:lnTo>
                      <a:pt x="37" y="27"/>
                    </a:lnTo>
                    <a:lnTo>
                      <a:pt x="41" y="21"/>
                    </a:lnTo>
                    <a:lnTo>
                      <a:pt x="46" y="12"/>
                    </a:lnTo>
                    <a:lnTo>
                      <a:pt x="53" y="3"/>
                    </a:lnTo>
                    <a:lnTo>
                      <a:pt x="65" y="0"/>
                    </a:lnTo>
                    <a:lnTo>
                      <a:pt x="74" y="2"/>
                    </a:lnTo>
                    <a:lnTo>
                      <a:pt x="80" y="6"/>
                    </a:lnTo>
                    <a:lnTo>
                      <a:pt x="87" y="12"/>
                    </a:lnTo>
                    <a:lnTo>
                      <a:pt x="92" y="20"/>
                    </a:lnTo>
                    <a:lnTo>
                      <a:pt x="93" y="24"/>
                    </a:lnTo>
                    <a:lnTo>
                      <a:pt x="92" y="29"/>
                    </a:lnTo>
                    <a:lnTo>
                      <a:pt x="90" y="30"/>
                    </a:lnTo>
                    <a:lnTo>
                      <a:pt x="87" y="27"/>
                    </a:lnTo>
                    <a:lnTo>
                      <a:pt x="82" y="21"/>
                    </a:lnTo>
                    <a:lnTo>
                      <a:pt x="77" y="15"/>
                    </a:lnTo>
                    <a:lnTo>
                      <a:pt x="70" y="12"/>
                    </a:lnTo>
                    <a:lnTo>
                      <a:pt x="64" y="11"/>
                    </a:lnTo>
                    <a:lnTo>
                      <a:pt x="58" y="12"/>
                    </a:lnTo>
                    <a:lnTo>
                      <a:pt x="53" y="15"/>
                    </a:lnTo>
                    <a:lnTo>
                      <a:pt x="49" y="21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6" y="42"/>
                    </a:lnTo>
                    <a:lnTo>
                      <a:pt x="19" y="46"/>
                    </a:lnTo>
                    <a:lnTo>
                      <a:pt x="14" y="54"/>
                    </a:lnTo>
                    <a:lnTo>
                      <a:pt x="12" y="70"/>
                    </a:lnTo>
                    <a:lnTo>
                      <a:pt x="14" y="87"/>
                    </a:lnTo>
                    <a:lnTo>
                      <a:pt x="18" y="97"/>
                    </a:lnTo>
                    <a:lnTo>
                      <a:pt x="24" y="103"/>
                    </a:lnTo>
                    <a:lnTo>
                      <a:pt x="25" y="111"/>
                    </a:lnTo>
                    <a:lnTo>
                      <a:pt x="24" y="118"/>
                    </a:lnTo>
                    <a:lnTo>
                      <a:pt x="22" y="126"/>
                    </a:lnTo>
                    <a:lnTo>
                      <a:pt x="20" y="132"/>
                    </a:lnTo>
                    <a:lnTo>
                      <a:pt x="22" y="139"/>
                    </a:lnTo>
                    <a:lnTo>
                      <a:pt x="25" y="147"/>
                    </a:lnTo>
                    <a:lnTo>
                      <a:pt x="31" y="157"/>
                    </a:lnTo>
                    <a:lnTo>
                      <a:pt x="40" y="168"/>
                    </a:lnTo>
                    <a:lnTo>
                      <a:pt x="53" y="180"/>
                    </a:lnTo>
                    <a:lnTo>
                      <a:pt x="64" y="195"/>
                    </a:lnTo>
                    <a:lnTo>
                      <a:pt x="68" y="214"/>
                    </a:lnTo>
                    <a:lnTo>
                      <a:pt x="68" y="229"/>
                    </a:lnTo>
                    <a:lnTo>
                      <a:pt x="67" y="237"/>
                    </a:lnTo>
                    <a:lnTo>
                      <a:pt x="64" y="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61"/>
              <p:cNvSpPr>
                <a:spLocks/>
              </p:cNvSpPr>
              <p:nvPr/>
            </p:nvSpPr>
            <p:spPr bwMode="auto">
              <a:xfrm>
                <a:off x="5219" y="2434"/>
                <a:ext cx="139" cy="107"/>
              </a:xfrm>
              <a:custGeom>
                <a:avLst/>
                <a:gdLst>
                  <a:gd name="T0" fmla="*/ 43 w 139"/>
                  <a:gd name="T1" fmla="*/ 1 h 214"/>
                  <a:gd name="T2" fmla="*/ 54 w 139"/>
                  <a:gd name="T3" fmla="*/ 1 h 214"/>
                  <a:gd name="T4" fmla="*/ 63 w 139"/>
                  <a:gd name="T5" fmla="*/ 0 h 214"/>
                  <a:gd name="T6" fmla="*/ 71 w 139"/>
                  <a:gd name="T7" fmla="*/ 1 h 214"/>
                  <a:gd name="T8" fmla="*/ 80 w 139"/>
                  <a:gd name="T9" fmla="*/ 1 h 214"/>
                  <a:gd name="T10" fmla="*/ 94 w 139"/>
                  <a:gd name="T11" fmla="*/ 1 h 214"/>
                  <a:gd name="T12" fmla="*/ 112 w 139"/>
                  <a:gd name="T13" fmla="*/ 1 h 214"/>
                  <a:gd name="T14" fmla="*/ 126 w 139"/>
                  <a:gd name="T15" fmla="*/ 1 h 214"/>
                  <a:gd name="T16" fmla="*/ 134 w 139"/>
                  <a:gd name="T17" fmla="*/ 1 h 214"/>
                  <a:gd name="T18" fmla="*/ 137 w 139"/>
                  <a:gd name="T19" fmla="*/ 1 h 214"/>
                  <a:gd name="T20" fmla="*/ 139 w 139"/>
                  <a:gd name="T21" fmla="*/ 1 h 214"/>
                  <a:gd name="T22" fmla="*/ 134 w 139"/>
                  <a:gd name="T23" fmla="*/ 1 h 214"/>
                  <a:gd name="T24" fmla="*/ 129 w 139"/>
                  <a:gd name="T25" fmla="*/ 1 h 214"/>
                  <a:gd name="T26" fmla="*/ 128 w 139"/>
                  <a:gd name="T27" fmla="*/ 1 h 214"/>
                  <a:gd name="T28" fmla="*/ 135 w 139"/>
                  <a:gd name="T29" fmla="*/ 1 h 214"/>
                  <a:gd name="T30" fmla="*/ 127 w 139"/>
                  <a:gd name="T31" fmla="*/ 1 h 214"/>
                  <a:gd name="T32" fmla="*/ 115 w 139"/>
                  <a:gd name="T33" fmla="*/ 1 h 214"/>
                  <a:gd name="T34" fmla="*/ 101 w 139"/>
                  <a:gd name="T35" fmla="*/ 1 h 214"/>
                  <a:gd name="T36" fmla="*/ 81 w 139"/>
                  <a:gd name="T37" fmla="*/ 1 h 214"/>
                  <a:gd name="T38" fmla="*/ 68 w 139"/>
                  <a:gd name="T39" fmla="*/ 1 h 214"/>
                  <a:gd name="T40" fmla="*/ 61 w 139"/>
                  <a:gd name="T41" fmla="*/ 1 h 214"/>
                  <a:gd name="T42" fmla="*/ 54 w 139"/>
                  <a:gd name="T43" fmla="*/ 1 h 214"/>
                  <a:gd name="T44" fmla="*/ 54 w 139"/>
                  <a:gd name="T45" fmla="*/ 1 h 214"/>
                  <a:gd name="T46" fmla="*/ 62 w 139"/>
                  <a:gd name="T47" fmla="*/ 1 h 214"/>
                  <a:gd name="T48" fmla="*/ 72 w 139"/>
                  <a:gd name="T49" fmla="*/ 1 h 214"/>
                  <a:gd name="T50" fmla="*/ 85 w 139"/>
                  <a:gd name="T51" fmla="*/ 1 h 214"/>
                  <a:gd name="T52" fmla="*/ 94 w 139"/>
                  <a:gd name="T53" fmla="*/ 1 h 214"/>
                  <a:gd name="T54" fmla="*/ 109 w 139"/>
                  <a:gd name="T55" fmla="*/ 1 h 214"/>
                  <a:gd name="T56" fmla="*/ 123 w 139"/>
                  <a:gd name="T57" fmla="*/ 1 h 214"/>
                  <a:gd name="T58" fmla="*/ 129 w 139"/>
                  <a:gd name="T59" fmla="*/ 1 h 214"/>
                  <a:gd name="T60" fmla="*/ 124 w 139"/>
                  <a:gd name="T61" fmla="*/ 1 h 214"/>
                  <a:gd name="T62" fmla="*/ 124 w 139"/>
                  <a:gd name="T63" fmla="*/ 1 h 214"/>
                  <a:gd name="T64" fmla="*/ 131 w 139"/>
                  <a:gd name="T65" fmla="*/ 1 h 214"/>
                  <a:gd name="T66" fmla="*/ 134 w 139"/>
                  <a:gd name="T67" fmla="*/ 1 h 214"/>
                  <a:gd name="T68" fmla="*/ 129 w 139"/>
                  <a:gd name="T69" fmla="*/ 1 h 214"/>
                  <a:gd name="T70" fmla="*/ 113 w 139"/>
                  <a:gd name="T71" fmla="*/ 1 h 214"/>
                  <a:gd name="T72" fmla="*/ 89 w 139"/>
                  <a:gd name="T73" fmla="*/ 1 h 214"/>
                  <a:gd name="T74" fmla="*/ 78 w 139"/>
                  <a:gd name="T75" fmla="*/ 1 h 214"/>
                  <a:gd name="T76" fmla="*/ 71 w 139"/>
                  <a:gd name="T77" fmla="*/ 1 h 214"/>
                  <a:gd name="T78" fmla="*/ 56 w 139"/>
                  <a:gd name="T79" fmla="*/ 1 h 214"/>
                  <a:gd name="T80" fmla="*/ 36 w 139"/>
                  <a:gd name="T81" fmla="*/ 1 h 214"/>
                  <a:gd name="T82" fmla="*/ 25 w 139"/>
                  <a:gd name="T83" fmla="*/ 1 h 214"/>
                  <a:gd name="T84" fmla="*/ 27 w 139"/>
                  <a:gd name="T85" fmla="*/ 1 h 214"/>
                  <a:gd name="T86" fmla="*/ 18 w 139"/>
                  <a:gd name="T87" fmla="*/ 1 h 214"/>
                  <a:gd name="T88" fmla="*/ 8 w 139"/>
                  <a:gd name="T89" fmla="*/ 1 h 214"/>
                  <a:gd name="T90" fmla="*/ 7 w 139"/>
                  <a:gd name="T91" fmla="*/ 1 h 214"/>
                  <a:gd name="T92" fmla="*/ 13 w 139"/>
                  <a:gd name="T93" fmla="*/ 1 h 214"/>
                  <a:gd name="T94" fmla="*/ 15 w 139"/>
                  <a:gd name="T95" fmla="*/ 1 h 214"/>
                  <a:gd name="T96" fmla="*/ 9 w 139"/>
                  <a:gd name="T97" fmla="*/ 1 h 214"/>
                  <a:gd name="T98" fmla="*/ 10 w 139"/>
                  <a:gd name="T99" fmla="*/ 1 h 214"/>
                  <a:gd name="T100" fmla="*/ 8 w 139"/>
                  <a:gd name="T101" fmla="*/ 1 h 214"/>
                  <a:gd name="T102" fmla="*/ 1 w 139"/>
                  <a:gd name="T103" fmla="*/ 1 h 214"/>
                  <a:gd name="T104" fmla="*/ 4 w 139"/>
                  <a:gd name="T105" fmla="*/ 1 h 214"/>
                  <a:gd name="T106" fmla="*/ 17 w 139"/>
                  <a:gd name="T107" fmla="*/ 1 h 214"/>
                  <a:gd name="T108" fmla="*/ 16 w 139"/>
                  <a:gd name="T109" fmla="*/ 1 h 214"/>
                  <a:gd name="T110" fmla="*/ 14 w 139"/>
                  <a:gd name="T111" fmla="*/ 1 h 214"/>
                  <a:gd name="T112" fmla="*/ 20 w 139"/>
                  <a:gd name="T113" fmla="*/ 1 h 214"/>
                  <a:gd name="T114" fmla="*/ 32 w 139"/>
                  <a:gd name="T115" fmla="*/ 1 h 2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"/>
                  <a:gd name="T175" fmla="*/ 0 h 214"/>
                  <a:gd name="T176" fmla="*/ 139 w 139"/>
                  <a:gd name="T177" fmla="*/ 214 h 2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" h="214">
                    <a:moveTo>
                      <a:pt x="37" y="15"/>
                    </a:moveTo>
                    <a:lnTo>
                      <a:pt x="43" y="9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4" y="3"/>
                    </a:lnTo>
                    <a:lnTo>
                      <a:pt x="80" y="9"/>
                    </a:lnTo>
                    <a:lnTo>
                      <a:pt x="86" y="18"/>
                    </a:lnTo>
                    <a:lnTo>
                      <a:pt x="94" y="27"/>
                    </a:lnTo>
                    <a:lnTo>
                      <a:pt x="101" y="31"/>
                    </a:lnTo>
                    <a:lnTo>
                      <a:pt x="112" y="36"/>
                    </a:lnTo>
                    <a:lnTo>
                      <a:pt x="121" y="40"/>
                    </a:lnTo>
                    <a:lnTo>
                      <a:pt x="126" y="46"/>
                    </a:lnTo>
                    <a:lnTo>
                      <a:pt x="131" y="52"/>
                    </a:lnTo>
                    <a:lnTo>
                      <a:pt x="134" y="58"/>
                    </a:lnTo>
                    <a:lnTo>
                      <a:pt x="135" y="64"/>
                    </a:lnTo>
                    <a:lnTo>
                      <a:pt x="137" y="69"/>
                    </a:lnTo>
                    <a:lnTo>
                      <a:pt x="138" y="75"/>
                    </a:lnTo>
                    <a:lnTo>
                      <a:pt x="139" y="85"/>
                    </a:lnTo>
                    <a:lnTo>
                      <a:pt x="137" y="93"/>
                    </a:lnTo>
                    <a:lnTo>
                      <a:pt x="134" y="99"/>
                    </a:lnTo>
                    <a:lnTo>
                      <a:pt x="132" y="102"/>
                    </a:lnTo>
                    <a:lnTo>
                      <a:pt x="129" y="103"/>
                    </a:lnTo>
                    <a:lnTo>
                      <a:pt x="128" y="108"/>
                    </a:lnTo>
                    <a:lnTo>
                      <a:pt x="128" y="114"/>
                    </a:lnTo>
                    <a:lnTo>
                      <a:pt x="133" y="121"/>
                    </a:lnTo>
                    <a:lnTo>
                      <a:pt x="135" y="132"/>
                    </a:lnTo>
                    <a:lnTo>
                      <a:pt x="133" y="145"/>
                    </a:lnTo>
                    <a:lnTo>
                      <a:pt x="127" y="159"/>
                    </a:lnTo>
                    <a:lnTo>
                      <a:pt x="121" y="168"/>
                    </a:lnTo>
                    <a:lnTo>
                      <a:pt x="115" y="175"/>
                    </a:lnTo>
                    <a:lnTo>
                      <a:pt x="109" y="183"/>
                    </a:lnTo>
                    <a:lnTo>
                      <a:pt x="101" y="189"/>
                    </a:lnTo>
                    <a:lnTo>
                      <a:pt x="92" y="192"/>
                    </a:lnTo>
                    <a:lnTo>
                      <a:pt x="81" y="195"/>
                    </a:lnTo>
                    <a:lnTo>
                      <a:pt x="73" y="201"/>
                    </a:lnTo>
                    <a:lnTo>
                      <a:pt x="68" y="207"/>
                    </a:lnTo>
                    <a:lnTo>
                      <a:pt x="65" y="211"/>
                    </a:lnTo>
                    <a:lnTo>
                      <a:pt x="61" y="213"/>
                    </a:lnTo>
                    <a:lnTo>
                      <a:pt x="57" y="214"/>
                    </a:lnTo>
                    <a:lnTo>
                      <a:pt x="54" y="214"/>
                    </a:lnTo>
                    <a:lnTo>
                      <a:pt x="53" y="211"/>
                    </a:lnTo>
                    <a:lnTo>
                      <a:pt x="54" y="210"/>
                    </a:lnTo>
                    <a:lnTo>
                      <a:pt x="58" y="208"/>
                    </a:lnTo>
                    <a:lnTo>
                      <a:pt x="62" y="207"/>
                    </a:lnTo>
                    <a:lnTo>
                      <a:pt x="67" y="201"/>
                    </a:lnTo>
                    <a:lnTo>
                      <a:pt x="72" y="193"/>
                    </a:lnTo>
                    <a:lnTo>
                      <a:pt x="79" y="189"/>
                    </a:lnTo>
                    <a:lnTo>
                      <a:pt x="85" y="187"/>
                    </a:lnTo>
                    <a:lnTo>
                      <a:pt x="89" y="186"/>
                    </a:lnTo>
                    <a:lnTo>
                      <a:pt x="94" y="184"/>
                    </a:lnTo>
                    <a:lnTo>
                      <a:pt x="101" y="181"/>
                    </a:lnTo>
                    <a:lnTo>
                      <a:pt x="109" y="174"/>
                    </a:lnTo>
                    <a:lnTo>
                      <a:pt x="117" y="162"/>
                    </a:lnTo>
                    <a:lnTo>
                      <a:pt x="123" y="148"/>
                    </a:lnTo>
                    <a:lnTo>
                      <a:pt x="127" y="139"/>
                    </a:lnTo>
                    <a:lnTo>
                      <a:pt x="129" y="130"/>
                    </a:lnTo>
                    <a:lnTo>
                      <a:pt x="127" y="121"/>
                    </a:lnTo>
                    <a:lnTo>
                      <a:pt x="124" y="112"/>
                    </a:lnTo>
                    <a:lnTo>
                      <a:pt x="123" y="105"/>
                    </a:lnTo>
                    <a:lnTo>
                      <a:pt x="124" y="99"/>
                    </a:lnTo>
                    <a:lnTo>
                      <a:pt x="127" y="94"/>
                    </a:lnTo>
                    <a:lnTo>
                      <a:pt x="131" y="88"/>
                    </a:lnTo>
                    <a:lnTo>
                      <a:pt x="134" y="82"/>
                    </a:lnTo>
                    <a:lnTo>
                      <a:pt x="134" y="76"/>
                    </a:lnTo>
                    <a:lnTo>
                      <a:pt x="133" y="69"/>
                    </a:lnTo>
                    <a:lnTo>
                      <a:pt x="129" y="61"/>
                    </a:lnTo>
                    <a:lnTo>
                      <a:pt x="123" y="52"/>
                    </a:lnTo>
                    <a:lnTo>
                      <a:pt x="113" y="46"/>
                    </a:lnTo>
                    <a:lnTo>
                      <a:pt x="101" y="42"/>
                    </a:lnTo>
                    <a:lnTo>
                      <a:pt x="89" y="37"/>
                    </a:lnTo>
                    <a:lnTo>
                      <a:pt x="82" y="30"/>
                    </a:lnTo>
                    <a:lnTo>
                      <a:pt x="78" y="22"/>
                    </a:lnTo>
                    <a:lnTo>
                      <a:pt x="74" y="18"/>
                    </a:lnTo>
                    <a:lnTo>
                      <a:pt x="71" y="15"/>
                    </a:lnTo>
                    <a:lnTo>
                      <a:pt x="65" y="12"/>
                    </a:lnTo>
                    <a:lnTo>
                      <a:pt x="56" y="12"/>
                    </a:lnTo>
                    <a:lnTo>
                      <a:pt x="46" y="20"/>
                    </a:lnTo>
                    <a:lnTo>
                      <a:pt x="36" y="31"/>
                    </a:lnTo>
                    <a:lnTo>
                      <a:pt x="29" y="43"/>
                    </a:lnTo>
                    <a:lnTo>
                      <a:pt x="25" y="58"/>
                    </a:lnTo>
                    <a:lnTo>
                      <a:pt x="27" y="78"/>
                    </a:lnTo>
                    <a:lnTo>
                      <a:pt x="27" y="90"/>
                    </a:lnTo>
                    <a:lnTo>
                      <a:pt x="23" y="100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8" y="118"/>
                    </a:lnTo>
                    <a:lnTo>
                      <a:pt x="6" y="126"/>
                    </a:lnTo>
                    <a:lnTo>
                      <a:pt x="7" y="135"/>
                    </a:lnTo>
                    <a:lnTo>
                      <a:pt x="9" y="144"/>
                    </a:lnTo>
                    <a:lnTo>
                      <a:pt x="13" y="156"/>
                    </a:lnTo>
                    <a:lnTo>
                      <a:pt x="15" y="174"/>
                    </a:lnTo>
                    <a:lnTo>
                      <a:pt x="15" y="189"/>
                    </a:lnTo>
                    <a:lnTo>
                      <a:pt x="13" y="196"/>
                    </a:lnTo>
                    <a:lnTo>
                      <a:pt x="9" y="193"/>
                    </a:lnTo>
                    <a:lnTo>
                      <a:pt x="10" y="189"/>
                    </a:lnTo>
                    <a:lnTo>
                      <a:pt x="10" y="180"/>
                    </a:lnTo>
                    <a:lnTo>
                      <a:pt x="10" y="172"/>
                    </a:lnTo>
                    <a:lnTo>
                      <a:pt x="8" y="163"/>
                    </a:lnTo>
                    <a:lnTo>
                      <a:pt x="4" y="150"/>
                    </a:lnTo>
                    <a:lnTo>
                      <a:pt x="1" y="136"/>
                    </a:lnTo>
                    <a:lnTo>
                      <a:pt x="0" y="124"/>
                    </a:lnTo>
                    <a:lnTo>
                      <a:pt x="4" y="115"/>
                    </a:lnTo>
                    <a:lnTo>
                      <a:pt x="10" y="103"/>
                    </a:lnTo>
                    <a:lnTo>
                      <a:pt x="17" y="93"/>
                    </a:lnTo>
                    <a:lnTo>
                      <a:pt x="18" y="84"/>
                    </a:lnTo>
                    <a:lnTo>
                      <a:pt x="16" y="76"/>
                    </a:lnTo>
                    <a:lnTo>
                      <a:pt x="15" y="69"/>
                    </a:lnTo>
                    <a:lnTo>
                      <a:pt x="14" y="60"/>
                    </a:lnTo>
                    <a:lnTo>
                      <a:pt x="16" y="52"/>
                    </a:lnTo>
                    <a:lnTo>
                      <a:pt x="20" y="43"/>
                    </a:lnTo>
                    <a:lnTo>
                      <a:pt x="26" y="33"/>
                    </a:lnTo>
                    <a:lnTo>
                      <a:pt x="32" y="22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5272" y="2489"/>
                <a:ext cx="123" cy="69"/>
              </a:xfrm>
              <a:custGeom>
                <a:avLst/>
                <a:gdLst>
                  <a:gd name="T0" fmla="*/ 0 w 123"/>
                  <a:gd name="T1" fmla="*/ 1 h 138"/>
                  <a:gd name="T2" fmla="*/ 2 w 123"/>
                  <a:gd name="T3" fmla="*/ 1 h 138"/>
                  <a:gd name="T4" fmla="*/ 6 w 123"/>
                  <a:gd name="T5" fmla="*/ 1 h 138"/>
                  <a:gd name="T6" fmla="*/ 21 w 123"/>
                  <a:gd name="T7" fmla="*/ 1 h 138"/>
                  <a:gd name="T8" fmla="*/ 31 w 123"/>
                  <a:gd name="T9" fmla="*/ 1 h 138"/>
                  <a:gd name="T10" fmla="*/ 39 w 123"/>
                  <a:gd name="T11" fmla="*/ 1 h 138"/>
                  <a:gd name="T12" fmla="*/ 49 w 123"/>
                  <a:gd name="T13" fmla="*/ 1 h 138"/>
                  <a:gd name="T14" fmla="*/ 59 w 123"/>
                  <a:gd name="T15" fmla="*/ 1 h 138"/>
                  <a:gd name="T16" fmla="*/ 69 w 123"/>
                  <a:gd name="T17" fmla="*/ 1 h 138"/>
                  <a:gd name="T18" fmla="*/ 80 w 123"/>
                  <a:gd name="T19" fmla="*/ 1 h 138"/>
                  <a:gd name="T20" fmla="*/ 87 w 123"/>
                  <a:gd name="T21" fmla="*/ 1 h 138"/>
                  <a:gd name="T22" fmla="*/ 96 w 123"/>
                  <a:gd name="T23" fmla="*/ 1 h 138"/>
                  <a:gd name="T24" fmla="*/ 108 w 123"/>
                  <a:gd name="T25" fmla="*/ 1 h 138"/>
                  <a:gd name="T26" fmla="*/ 119 w 123"/>
                  <a:gd name="T27" fmla="*/ 1 h 138"/>
                  <a:gd name="T28" fmla="*/ 117 w 123"/>
                  <a:gd name="T29" fmla="*/ 1 h 138"/>
                  <a:gd name="T30" fmla="*/ 119 w 123"/>
                  <a:gd name="T31" fmla="*/ 1 h 138"/>
                  <a:gd name="T32" fmla="*/ 123 w 123"/>
                  <a:gd name="T33" fmla="*/ 1 h 138"/>
                  <a:gd name="T34" fmla="*/ 110 w 123"/>
                  <a:gd name="T35" fmla="*/ 1 h 138"/>
                  <a:gd name="T36" fmla="*/ 94 w 123"/>
                  <a:gd name="T37" fmla="*/ 1 h 138"/>
                  <a:gd name="T38" fmla="*/ 99 w 123"/>
                  <a:gd name="T39" fmla="*/ 1 h 138"/>
                  <a:gd name="T40" fmla="*/ 108 w 123"/>
                  <a:gd name="T41" fmla="*/ 1 h 138"/>
                  <a:gd name="T42" fmla="*/ 118 w 123"/>
                  <a:gd name="T43" fmla="*/ 1 h 138"/>
                  <a:gd name="T44" fmla="*/ 117 w 123"/>
                  <a:gd name="T45" fmla="*/ 1 h 138"/>
                  <a:gd name="T46" fmla="*/ 111 w 123"/>
                  <a:gd name="T47" fmla="*/ 1 h 138"/>
                  <a:gd name="T48" fmla="*/ 112 w 123"/>
                  <a:gd name="T49" fmla="*/ 1 h 138"/>
                  <a:gd name="T50" fmla="*/ 109 w 123"/>
                  <a:gd name="T51" fmla="*/ 1 h 138"/>
                  <a:gd name="T52" fmla="*/ 100 w 123"/>
                  <a:gd name="T53" fmla="*/ 1 h 138"/>
                  <a:gd name="T54" fmla="*/ 91 w 123"/>
                  <a:gd name="T55" fmla="*/ 1 h 138"/>
                  <a:gd name="T56" fmla="*/ 81 w 123"/>
                  <a:gd name="T57" fmla="*/ 1 h 138"/>
                  <a:gd name="T58" fmla="*/ 72 w 123"/>
                  <a:gd name="T59" fmla="*/ 1 h 138"/>
                  <a:gd name="T60" fmla="*/ 66 w 123"/>
                  <a:gd name="T61" fmla="*/ 1 h 138"/>
                  <a:gd name="T62" fmla="*/ 55 w 123"/>
                  <a:gd name="T63" fmla="*/ 1 h 138"/>
                  <a:gd name="T64" fmla="*/ 40 w 123"/>
                  <a:gd name="T65" fmla="*/ 1 h 138"/>
                  <a:gd name="T66" fmla="*/ 28 w 123"/>
                  <a:gd name="T67" fmla="*/ 1 h 138"/>
                  <a:gd name="T68" fmla="*/ 20 w 123"/>
                  <a:gd name="T69" fmla="*/ 1 h 138"/>
                  <a:gd name="T70" fmla="*/ 7 w 123"/>
                  <a:gd name="T71" fmla="*/ 1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"/>
                  <a:gd name="T109" fmla="*/ 0 h 138"/>
                  <a:gd name="T110" fmla="*/ 123 w 123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" h="138">
                    <a:moveTo>
                      <a:pt x="0" y="135"/>
                    </a:moveTo>
                    <a:lnTo>
                      <a:pt x="0" y="136"/>
                    </a:lnTo>
                    <a:lnTo>
                      <a:pt x="1" y="136"/>
                    </a:lnTo>
                    <a:lnTo>
                      <a:pt x="2" y="136"/>
                    </a:lnTo>
                    <a:lnTo>
                      <a:pt x="3" y="138"/>
                    </a:lnTo>
                    <a:lnTo>
                      <a:pt x="6" y="135"/>
                    </a:lnTo>
                    <a:lnTo>
                      <a:pt x="13" y="129"/>
                    </a:lnTo>
                    <a:lnTo>
                      <a:pt x="21" y="124"/>
                    </a:lnTo>
                    <a:lnTo>
                      <a:pt x="28" y="124"/>
                    </a:lnTo>
                    <a:lnTo>
                      <a:pt x="31" y="126"/>
                    </a:lnTo>
                    <a:lnTo>
                      <a:pt x="34" y="127"/>
                    </a:lnTo>
                    <a:lnTo>
                      <a:pt x="39" y="127"/>
                    </a:lnTo>
                    <a:lnTo>
                      <a:pt x="44" y="127"/>
                    </a:lnTo>
                    <a:lnTo>
                      <a:pt x="49" y="127"/>
                    </a:lnTo>
                    <a:lnTo>
                      <a:pt x="55" y="127"/>
                    </a:lnTo>
                    <a:lnTo>
                      <a:pt x="59" y="124"/>
                    </a:lnTo>
                    <a:lnTo>
                      <a:pt x="62" y="121"/>
                    </a:lnTo>
                    <a:lnTo>
                      <a:pt x="69" y="115"/>
                    </a:lnTo>
                    <a:lnTo>
                      <a:pt x="74" y="114"/>
                    </a:lnTo>
                    <a:lnTo>
                      <a:pt x="80" y="115"/>
                    </a:lnTo>
                    <a:lnTo>
                      <a:pt x="83" y="115"/>
                    </a:lnTo>
                    <a:lnTo>
                      <a:pt x="87" y="112"/>
                    </a:lnTo>
                    <a:lnTo>
                      <a:pt x="91" y="106"/>
                    </a:lnTo>
                    <a:lnTo>
                      <a:pt x="96" y="103"/>
                    </a:lnTo>
                    <a:lnTo>
                      <a:pt x="101" y="102"/>
                    </a:lnTo>
                    <a:lnTo>
                      <a:pt x="108" y="100"/>
                    </a:lnTo>
                    <a:lnTo>
                      <a:pt x="114" y="93"/>
                    </a:lnTo>
                    <a:lnTo>
                      <a:pt x="119" y="81"/>
                    </a:lnTo>
                    <a:lnTo>
                      <a:pt x="118" y="67"/>
                    </a:lnTo>
                    <a:lnTo>
                      <a:pt x="117" y="61"/>
                    </a:lnTo>
                    <a:lnTo>
                      <a:pt x="118" y="52"/>
                    </a:lnTo>
                    <a:lnTo>
                      <a:pt x="119" y="45"/>
                    </a:lnTo>
                    <a:lnTo>
                      <a:pt x="121" y="39"/>
                    </a:lnTo>
                    <a:lnTo>
                      <a:pt x="123" y="28"/>
                    </a:lnTo>
                    <a:lnTo>
                      <a:pt x="120" y="13"/>
                    </a:lnTo>
                    <a:lnTo>
                      <a:pt x="110" y="3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6" y="3"/>
                    </a:lnTo>
                    <a:lnTo>
                      <a:pt x="99" y="6"/>
                    </a:lnTo>
                    <a:lnTo>
                      <a:pt x="104" y="7"/>
                    </a:lnTo>
                    <a:lnTo>
                      <a:pt x="108" y="10"/>
                    </a:lnTo>
                    <a:lnTo>
                      <a:pt x="113" y="15"/>
                    </a:lnTo>
                    <a:lnTo>
                      <a:pt x="118" y="22"/>
                    </a:lnTo>
                    <a:lnTo>
                      <a:pt x="119" y="28"/>
                    </a:lnTo>
                    <a:lnTo>
                      <a:pt x="117" y="36"/>
                    </a:lnTo>
                    <a:lnTo>
                      <a:pt x="113" y="45"/>
                    </a:lnTo>
                    <a:lnTo>
                      <a:pt x="111" y="55"/>
                    </a:lnTo>
                    <a:lnTo>
                      <a:pt x="111" y="64"/>
                    </a:lnTo>
                    <a:lnTo>
                      <a:pt x="112" y="73"/>
                    </a:lnTo>
                    <a:lnTo>
                      <a:pt x="111" y="81"/>
                    </a:lnTo>
                    <a:lnTo>
                      <a:pt x="109" y="87"/>
                    </a:lnTo>
                    <a:lnTo>
                      <a:pt x="105" y="91"/>
                    </a:lnTo>
                    <a:lnTo>
                      <a:pt x="100" y="93"/>
                    </a:lnTo>
                    <a:lnTo>
                      <a:pt x="95" y="94"/>
                    </a:lnTo>
                    <a:lnTo>
                      <a:pt x="91" y="97"/>
                    </a:lnTo>
                    <a:lnTo>
                      <a:pt x="85" y="103"/>
                    </a:lnTo>
                    <a:lnTo>
                      <a:pt x="81" y="108"/>
                    </a:lnTo>
                    <a:lnTo>
                      <a:pt x="76" y="111"/>
                    </a:lnTo>
                    <a:lnTo>
                      <a:pt x="72" y="111"/>
                    </a:lnTo>
                    <a:lnTo>
                      <a:pt x="69" y="111"/>
                    </a:lnTo>
                    <a:lnTo>
                      <a:pt x="66" y="112"/>
                    </a:lnTo>
                    <a:lnTo>
                      <a:pt x="60" y="117"/>
                    </a:lnTo>
                    <a:lnTo>
                      <a:pt x="55" y="120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3" y="117"/>
                    </a:lnTo>
                    <a:lnTo>
                      <a:pt x="28" y="115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5" y="121"/>
                    </a:lnTo>
                    <a:lnTo>
                      <a:pt x="7" y="127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5228" y="2182"/>
                <a:ext cx="30" cy="15"/>
              </a:xfrm>
              <a:custGeom>
                <a:avLst/>
                <a:gdLst>
                  <a:gd name="T0" fmla="*/ 23 w 30"/>
                  <a:gd name="T1" fmla="*/ 1 h 28"/>
                  <a:gd name="T2" fmla="*/ 23 w 30"/>
                  <a:gd name="T3" fmla="*/ 1 h 28"/>
                  <a:gd name="T4" fmla="*/ 25 w 30"/>
                  <a:gd name="T5" fmla="*/ 1 h 28"/>
                  <a:gd name="T6" fmla="*/ 26 w 30"/>
                  <a:gd name="T7" fmla="*/ 1 h 28"/>
                  <a:gd name="T8" fmla="*/ 27 w 30"/>
                  <a:gd name="T9" fmla="*/ 1 h 28"/>
                  <a:gd name="T10" fmla="*/ 28 w 30"/>
                  <a:gd name="T11" fmla="*/ 1 h 28"/>
                  <a:gd name="T12" fmla="*/ 30 w 30"/>
                  <a:gd name="T13" fmla="*/ 1 h 28"/>
                  <a:gd name="T14" fmla="*/ 28 w 30"/>
                  <a:gd name="T15" fmla="*/ 1 h 28"/>
                  <a:gd name="T16" fmla="*/ 23 w 30"/>
                  <a:gd name="T17" fmla="*/ 1 h 28"/>
                  <a:gd name="T18" fmla="*/ 16 w 30"/>
                  <a:gd name="T19" fmla="*/ 1 h 28"/>
                  <a:gd name="T20" fmla="*/ 8 w 30"/>
                  <a:gd name="T21" fmla="*/ 1 h 28"/>
                  <a:gd name="T22" fmla="*/ 3 w 30"/>
                  <a:gd name="T23" fmla="*/ 1 h 28"/>
                  <a:gd name="T24" fmla="*/ 0 w 30"/>
                  <a:gd name="T25" fmla="*/ 1 h 28"/>
                  <a:gd name="T26" fmla="*/ 0 w 30"/>
                  <a:gd name="T27" fmla="*/ 1 h 28"/>
                  <a:gd name="T28" fmla="*/ 0 w 30"/>
                  <a:gd name="T29" fmla="*/ 1 h 28"/>
                  <a:gd name="T30" fmla="*/ 0 w 30"/>
                  <a:gd name="T31" fmla="*/ 1 h 28"/>
                  <a:gd name="T32" fmla="*/ 0 w 30"/>
                  <a:gd name="T33" fmla="*/ 1 h 28"/>
                  <a:gd name="T34" fmla="*/ 4 w 30"/>
                  <a:gd name="T35" fmla="*/ 1 h 28"/>
                  <a:gd name="T36" fmla="*/ 11 w 30"/>
                  <a:gd name="T37" fmla="*/ 1 h 28"/>
                  <a:gd name="T38" fmla="*/ 19 w 30"/>
                  <a:gd name="T39" fmla="*/ 0 h 28"/>
                  <a:gd name="T40" fmla="*/ 23 w 30"/>
                  <a:gd name="T41" fmla="*/ 1 h 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28"/>
                  <a:gd name="T65" fmla="*/ 30 w 30"/>
                  <a:gd name="T66" fmla="*/ 28 h 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28">
                    <a:moveTo>
                      <a:pt x="23" y="1"/>
                    </a:moveTo>
                    <a:lnTo>
                      <a:pt x="23" y="3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28" y="15"/>
                    </a:lnTo>
                    <a:lnTo>
                      <a:pt x="23" y="21"/>
                    </a:lnTo>
                    <a:lnTo>
                      <a:pt x="16" y="25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1" y="4"/>
                    </a:lnTo>
                    <a:lnTo>
                      <a:pt x="19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64"/>
              <p:cNvSpPr>
                <a:spLocks/>
              </p:cNvSpPr>
              <p:nvPr/>
            </p:nvSpPr>
            <p:spPr bwMode="auto">
              <a:xfrm>
                <a:off x="5247" y="2156"/>
                <a:ext cx="27" cy="11"/>
              </a:xfrm>
              <a:custGeom>
                <a:avLst/>
                <a:gdLst>
                  <a:gd name="T0" fmla="*/ 7 w 27"/>
                  <a:gd name="T1" fmla="*/ 0 h 23"/>
                  <a:gd name="T2" fmla="*/ 4 w 27"/>
                  <a:gd name="T3" fmla="*/ 0 h 23"/>
                  <a:gd name="T4" fmla="*/ 3 w 27"/>
                  <a:gd name="T5" fmla="*/ 0 h 23"/>
                  <a:gd name="T6" fmla="*/ 2 w 27"/>
                  <a:gd name="T7" fmla="*/ 0 h 23"/>
                  <a:gd name="T8" fmla="*/ 1 w 27"/>
                  <a:gd name="T9" fmla="*/ 0 h 23"/>
                  <a:gd name="T10" fmla="*/ 0 w 27"/>
                  <a:gd name="T11" fmla="*/ 0 h 23"/>
                  <a:gd name="T12" fmla="*/ 2 w 27"/>
                  <a:gd name="T13" fmla="*/ 0 h 23"/>
                  <a:gd name="T14" fmla="*/ 5 w 27"/>
                  <a:gd name="T15" fmla="*/ 0 h 23"/>
                  <a:gd name="T16" fmla="*/ 12 w 27"/>
                  <a:gd name="T17" fmla="*/ 0 h 23"/>
                  <a:gd name="T18" fmla="*/ 18 w 27"/>
                  <a:gd name="T19" fmla="*/ 0 h 23"/>
                  <a:gd name="T20" fmla="*/ 22 w 27"/>
                  <a:gd name="T21" fmla="*/ 0 h 23"/>
                  <a:gd name="T22" fmla="*/ 26 w 27"/>
                  <a:gd name="T23" fmla="*/ 0 h 23"/>
                  <a:gd name="T24" fmla="*/ 27 w 27"/>
                  <a:gd name="T25" fmla="*/ 0 h 23"/>
                  <a:gd name="T26" fmla="*/ 27 w 27"/>
                  <a:gd name="T27" fmla="*/ 0 h 23"/>
                  <a:gd name="T28" fmla="*/ 24 w 27"/>
                  <a:gd name="T29" fmla="*/ 0 h 23"/>
                  <a:gd name="T30" fmla="*/ 20 w 27"/>
                  <a:gd name="T31" fmla="*/ 0 h 23"/>
                  <a:gd name="T32" fmla="*/ 17 w 27"/>
                  <a:gd name="T33" fmla="*/ 0 h 23"/>
                  <a:gd name="T34" fmla="*/ 16 w 27"/>
                  <a:gd name="T35" fmla="*/ 0 h 23"/>
                  <a:gd name="T36" fmla="*/ 14 w 27"/>
                  <a:gd name="T37" fmla="*/ 0 h 23"/>
                  <a:gd name="T38" fmla="*/ 12 w 27"/>
                  <a:gd name="T39" fmla="*/ 0 h 23"/>
                  <a:gd name="T40" fmla="*/ 7 w 27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23"/>
                  <a:gd name="T65" fmla="*/ 27 w 2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23">
                    <a:moveTo>
                      <a:pt x="7" y="23"/>
                    </a:moveTo>
                    <a:lnTo>
                      <a:pt x="4" y="21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0" y="18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12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5290" y="2134"/>
                <a:ext cx="8" cy="5"/>
              </a:xfrm>
              <a:custGeom>
                <a:avLst/>
                <a:gdLst>
                  <a:gd name="T0" fmla="*/ 1 w 8"/>
                  <a:gd name="T1" fmla="*/ 1 h 9"/>
                  <a:gd name="T2" fmla="*/ 1 w 8"/>
                  <a:gd name="T3" fmla="*/ 1 h 9"/>
                  <a:gd name="T4" fmla="*/ 1 w 8"/>
                  <a:gd name="T5" fmla="*/ 1 h 9"/>
                  <a:gd name="T6" fmla="*/ 1 w 8"/>
                  <a:gd name="T7" fmla="*/ 1 h 9"/>
                  <a:gd name="T8" fmla="*/ 0 w 8"/>
                  <a:gd name="T9" fmla="*/ 1 h 9"/>
                  <a:gd name="T10" fmla="*/ 0 w 8"/>
                  <a:gd name="T11" fmla="*/ 1 h 9"/>
                  <a:gd name="T12" fmla="*/ 1 w 8"/>
                  <a:gd name="T13" fmla="*/ 1 h 9"/>
                  <a:gd name="T14" fmla="*/ 3 w 8"/>
                  <a:gd name="T15" fmla="*/ 1 h 9"/>
                  <a:gd name="T16" fmla="*/ 5 w 8"/>
                  <a:gd name="T17" fmla="*/ 1 h 9"/>
                  <a:gd name="T18" fmla="*/ 7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1 h 9"/>
                  <a:gd name="T26" fmla="*/ 5 w 8"/>
                  <a:gd name="T27" fmla="*/ 1 h 9"/>
                  <a:gd name="T28" fmla="*/ 5 w 8"/>
                  <a:gd name="T29" fmla="*/ 1 h 9"/>
                  <a:gd name="T30" fmla="*/ 4 w 8"/>
                  <a:gd name="T31" fmla="*/ 1 h 9"/>
                  <a:gd name="T32" fmla="*/ 4 w 8"/>
                  <a:gd name="T33" fmla="*/ 1 h 9"/>
                  <a:gd name="T34" fmla="*/ 4 w 8"/>
                  <a:gd name="T35" fmla="*/ 0 h 9"/>
                  <a:gd name="T36" fmla="*/ 3 w 8"/>
                  <a:gd name="T37" fmla="*/ 0 h 9"/>
                  <a:gd name="T38" fmla="*/ 1 w 8"/>
                  <a:gd name="T39" fmla="*/ 1 h 9"/>
                  <a:gd name="T40" fmla="*/ 1 w 8"/>
                  <a:gd name="T41" fmla="*/ 1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"/>
                  <a:gd name="T64" fmla="*/ 0 h 9"/>
                  <a:gd name="T65" fmla="*/ 8 w 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" h="9">
                    <a:moveTo>
                      <a:pt x="1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5304" y="2161"/>
                <a:ext cx="12" cy="7"/>
              </a:xfrm>
              <a:custGeom>
                <a:avLst/>
                <a:gdLst>
                  <a:gd name="T0" fmla="*/ 3 w 12"/>
                  <a:gd name="T1" fmla="*/ 0 h 15"/>
                  <a:gd name="T2" fmla="*/ 1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2 w 12"/>
                  <a:gd name="T9" fmla="*/ 0 h 15"/>
                  <a:gd name="T10" fmla="*/ 4 w 12"/>
                  <a:gd name="T11" fmla="*/ 0 h 15"/>
                  <a:gd name="T12" fmla="*/ 8 w 12"/>
                  <a:gd name="T13" fmla="*/ 0 h 15"/>
                  <a:gd name="T14" fmla="*/ 10 w 12"/>
                  <a:gd name="T15" fmla="*/ 0 h 15"/>
                  <a:gd name="T16" fmla="*/ 11 w 12"/>
                  <a:gd name="T17" fmla="*/ 0 h 15"/>
                  <a:gd name="T18" fmla="*/ 12 w 12"/>
                  <a:gd name="T19" fmla="*/ 0 h 15"/>
                  <a:gd name="T20" fmla="*/ 11 w 12"/>
                  <a:gd name="T21" fmla="*/ 0 h 15"/>
                  <a:gd name="T22" fmla="*/ 9 w 12"/>
                  <a:gd name="T23" fmla="*/ 0 h 15"/>
                  <a:gd name="T24" fmla="*/ 6 w 12"/>
                  <a:gd name="T25" fmla="*/ 0 h 15"/>
                  <a:gd name="T26" fmla="*/ 6 w 12"/>
                  <a:gd name="T27" fmla="*/ 0 h 15"/>
                  <a:gd name="T28" fmla="*/ 4 w 12"/>
                  <a:gd name="T29" fmla="*/ 0 h 15"/>
                  <a:gd name="T30" fmla="*/ 4 w 12"/>
                  <a:gd name="T31" fmla="*/ 0 h 15"/>
                  <a:gd name="T32" fmla="*/ 3 w 12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5"/>
                  <a:gd name="T53" fmla="*/ 12 w 1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5">
                    <a:moveTo>
                      <a:pt x="3" y="15"/>
                    </a:move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67"/>
              <p:cNvSpPr>
                <a:spLocks/>
              </p:cNvSpPr>
              <p:nvPr/>
            </p:nvSpPr>
            <p:spPr bwMode="auto">
              <a:xfrm>
                <a:off x="5330" y="2133"/>
                <a:ext cx="24" cy="9"/>
              </a:xfrm>
              <a:custGeom>
                <a:avLst/>
                <a:gdLst>
                  <a:gd name="T0" fmla="*/ 24 w 24"/>
                  <a:gd name="T1" fmla="*/ 1 h 18"/>
                  <a:gd name="T2" fmla="*/ 24 w 24"/>
                  <a:gd name="T3" fmla="*/ 1 h 18"/>
                  <a:gd name="T4" fmla="*/ 24 w 24"/>
                  <a:gd name="T5" fmla="*/ 1 h 18"/>
                  <a:gd name="T6" fmla="*/ 24 w 24"/>
                  <a:gd name="T7" fmla="*/ 1 h 18"/>
                  <a:gd name="T8" fmla="*/ 24 w 24"/>
                  <a:gd name="T9" fmla="*/ 1 h 18"/>
                  <a:gd name="T10" fmla="*/ 24 w 24"/>
                  <a:gd name="T11" fmla="*/ 1 h 18"/>
                  <a:gd name="T12" fmla="*/ 22 w 24"/>
                  <a:gd name="T13" fmla="*/ 1 h 18"/>
                  <a:gd name="T14" fmla="*/ 20 w 24"/>
                  <a:gd name="T15" fmla="*/ 1 h 18"/>
                  <a:gd name="T16" fmla="*/ 15 w 24"/>
                  <a:gd name="T17" fmla="*/ 1 h 18"/>
                  <a:gd name="T18" fmla="*/ 11 w 24"/>
                  <a:gd name="T19" fmla="*/ 1 h 18"/>
                  <a:gd name="T20" fmla="*/ 7 w 24"/>
                  <a:gd name="T21" fmla="*/ 1 h 18"/>
                  <a:gd name="T22" fmla="*/ 2 w 24"/>
                  <a:gd name="T23" fmla="*/ 1 h 18"/>
                  <a:gd name="T24" fmla="*/ 0 w 24"/>
                  <a:gd name="T25" fmla="*/ 1 h 18"/>
                  <a:gd name="T26" fmla="*/ 1 w 24"/>
                  <a:gd name="T27" fmla="*/ 1 h 18"/>
                  <a:gd name="T28" fmla="*/ 2 w 24"/>
                  <a:gd name="T29" fmla="*/ 1 h 18"/>
                  <a:gd name="T30" fmla="*/ 3 w 24"/>
                  <a:gd name="T31" fmla="*/ 1 h 18"/>
                  <a:gd name="T32" fmla="*/ 3 w 24"/>
                  <a:gd name="T33" fmla="*/ 1 h 18"/>
                  <a:gd name="T34" fmla="*/ 8 w 24"/>
                  <a:gd name="T35" fmla="*/ 0 h 18"/>
                  <a:gd name="T36" fmla="*/ 14 w 24"/>
                  <a:gd name="T37" fmla="*/ 0 h 18"/>
                  <a:gd name="T38" fmla="*/ 21 w 24"/>
                  <a:gd name="T39" fmla="*/ 1 h 18"/>
                  <a:gd name="T40" fmla="*/ 24 w 24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18"/>
                  <a:gd name="T65" fmla="*/ 24 w 24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18">
                    <a:moveTo>
                      <a:pt x="24" y="6"/>
                    </a:moveTo>
                    <a:lnTo>
                      <a:pt x="24" y="7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4" y="13"/>
                    </a:lnTo>
                    <a:lnTo>
                      <a:pt x="22" y="15"/>
                    </a:lnTo>
                    <a:lnTo>
                      <a:pt x="20" y="16"/>
                    </a:lnTo>
                    <a:lnTo>
                      <a:pt x="15" y="18"/>
                    </a:lnTo>
                    <a:lnTo>
                      <a:pt x="11" y="16"/>
                    </a:lnTo>
                    <a:lnTo>
                      <a:pt x="7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68"/>
              <p:cNvSpPr>
                <a:spLocks/>
              </p:cNvSpPr>
              <p:nvPr/>
            </p:nvSpPr>
            <p:spPr bwMode="auto">
              <a:xfrm>
                <a:off x="5340" y="2176"/>
                <a:ext cx="27" cy="10"/>
              </a:xfrm>
              <a:custGeom>
                <a:avLst/>
                <a:gdLst>
                  <a:gd name="T0" fmla="*/ 21 w 27"/>
                  <a:gd name="T1" fmla="*/ 1 h 19"/>
                  <a:gd name="T2" fmla="*/ 24 w 27"/>
                  <a:gd name="T3" fmla="*/ 1 h 19"/>
                  <a:gd name="T4" fmla="*/ 26 w 27"/>
                  <a:gd name="T5" fmla="*/ 1 h 19"/>
                  <a:gd name="T6" fmla="*/ 27 w 27"/>
                  <a:gd name="T7" fmla="*/ 1 h 19"/>
                  <a:gd name="T8" fmla="*/ 26 w 27"/>
                  <a:gd name="T9" fmla="*/ 1 h 19"/>
                  <a:gd name="T10" fmla="*/ 24 w 27"/>
                  <a:gd name="T11" fmla="*/ 1 h 19"/>
                  <a:gd name="T12" fmla="*/ 18 w 27"/>
                  <a:gd name="T13" fmla="*/ 1 h 19"/>
                  <a:gd name="T14" fmla="*/ 12 w 27"/>
                  <a:gd name="T15" fmla="*/ 1 h 19"/>
                  <a:gd name="T16" fmla="*/ 4 w 27"/>
                  <a:gd name="T17" fmla="*/ 1 h 19"/>
                  <a:gd name="T18" fmla="*/ 0 w 27"/>
                  <a:gd name="T19" fmla="*/ 1 h 19"/>
                  <a:gd name="T20" fmla="*/ 1 w 27"/>
                  <a:gd name="T21" fmla="*/ 1 h 19"/>
                  <a:gd name="T22" fmla="*/ 5 w 27"/>
                  <a:gd name="T23" fmla="*/ 1 h 19"/>
                  <a:gd name="T24" fmla="*/ 10 w 27"/>
                  <a:gd name="T25" fmla="*/ 0 h 19"/>
                  <a:gd name="T26" fmla="*/ 11 w 27"/>
                  <a:gd name="T27" fmla="*/ 0 h 19"/>
                  <a:gd name="T28" fmla="*/ 13 w 27"/>
                  <a:gd name="T29" fmla="*/ 0 h 19"/>
                  <a:gd name="T30" fmla="*/ 17 w 27"/>
                  <a:gd name="T31" fmla="*/ 1 h 19"/>
                  <a:gd name="T32" fmla="*/ 21 w 27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21" y="4"/>
                    </a:moveTo>
                    <a:lnTo>
                      <a:pt x="24" y="6"/>
                    </a:lnTo>
                    <a:lnTo>
                      <a:pt x="26" y="9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4" y="18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69"/>
              <p:cNvSpPr>
                <a:spLocks/>
              </p:cNvSpPr>
              <p:nvPr/>
            </p:nvSpPr>
            <p:spPr bwMode="auto">
              <a:xfrm>
                <a:off x="5213" y="3974"/>
                <a:ext cx="99" cy="370"/>
              </a:xfrm>
              <a:custGeom>
                <a:avLst/>
                <a:gdLst>
                  <a:gd name="T0" fmla="*/ 22 w 99"/>
                  <a:gd name="T1" fmla="*/ 0 h 741"/>
                  <a:gd name="T2" fmla="*/ 25 w 99"/>
                  <a:gd name="T3" fmla="*/ 0 h 741"/>
                  <a:gd name="T4" fmla="*/ 34 w 99"/>
                  <a:gd name="T5" fmla="*/ 0 h 741"/>
                  <a:gd name="T6" fmla="*/ 46 w 99"/>
                  <a:gd name="T7" fmla="*/ 0 h 741"/>
                  <a:gd name="T8" fmla="*/ 61 w 99"/>
                  <a:gd name="T9" fmla="*/ 0 h 741"/>
                  <a:gd name="T10" fmla="*/ 75 w 99"/>
                  <a:gd name="T11" fmla="*/ 0 h 741"/>
                  <a:gd name="T12" fmla="*/ 87 w 99"/>
                  <a:gd name="T13" fmla="*/ 0 h 741"/>
                  <a:gd name="T14" fmla="*/ 95 w 99"/>
                  <a:gd name="T15" fmla="*/ 0 h 741"/>
                  <a:gd name="T16" fmla="*/ 99 w 99"/>
                  <a:gd name="T17" fmla="*/ 0 h 741"/>
                  <a:gd name="T18" fmla="*/ 98 w 99"/>
                  <a:gd name="T19" fmla="*/ 0 h 741"/>
                  <a:gd name="T20" fmla="*/ 93 w 99"/>
                  <a:gd name="T21" fmla="*/ 0 h 741"/>
                  <a:gd name="T22" fmla="*/ 88 w 99"/>
                  <a:gd name="T23" fmla="*/ 0 h 741"/>
                  <a:gd name="T24" fmla="*/ 80 w 99"/>
                  <a:gd name="T25" fmla="*/ 0 h 741"/>
                  <a:gd name="T26" fmla="*/ 71 w 99"/>
                  <a:gd name="T27" fmla="*/ 0 h 741"/>
                  <a:gd name="T28" fmla="*/ 61 w 99"/>
                  <a:gd name="T29" fmla="*/ 0 h 741"/>
                  <a:gd name="T30" fmla="*/ 51 w 99"/>
                  <a:gd name="T31" fmla="*/ 0 h 741"/>
                  <a:gd name="T32" fmla="*/ 41 w 99"/>
                  <a:gd name="T33" fmla="*/ 0 h 741"/>
                  <a:gd name="T34" fmla="*/ 27 w 99"/>
                  <a:gd name="T35" fmla="*/ 0 h 741"/>
                  <a:gd name="T36" fmla="*/ 20 w 99"/>
                  <a:gd name="T37" fmla="*/ 0 h 741"/>
                  <a:gd name="T38" fmla="*/ 16 w 99"/>
                  <a:gd name="T39" fmla="*/ 0 h 741"/>
                  <a:gd name="T40" fmla="*/ 16 w 99"/>
                  <a:gd name="T41" fmla="*/ 0 h 741"/>
                  <a:gd name="T42" fmla="*/ 19 w 99"/>
                  <a:gd name="T43" fmla="*/ 0 h 741"/>
                  <a:gd name="T44" fmla="*/ 23 w 99"/>
                  <a:gd name="T45" fmla="*/ 0 h 741"/>
                  <a:gd name="T46" fmla="*/ 31 w 99"/>
                  <a:gd name="T47" fmla="*/ 0 h 741"/>
                  <a:gd name="T48" fmla="*/ 39 w 99"/>
                  <a:gd name="T49" fmla="*/ 0 h 741"/>
                  <a:gd name="T50" fmla="*/ 47 w 99"/>
                  <a:gd name="T51" fmla="*/ 0 h 741"/>
                  <a:gd name="T52" fmla="*/ 54 w 99"/>
                  <a:gd name="T53" fmla="*/ 0 h 741"/>
                  <a:gd name="T54" fmla="*/ 59 w 99"/>
                  <a:gd name="T55" fmla="*/ 0 h 741"/>
                  <a:gd name="T56" fmla="*/ 61 w 99"/>
                  <a:gd name="T57" fmla="*/ 0 h 741"/>
                  <a:gd name="T58" fmla="*/ 56 w 99"/>
                  <a:gd name="T59" fmla="*/ 0 h 741"/>
                  <a:gd name="T60" fmla="*/ 46 w 99"/>
                  <a:gd name="T61" fmla="*/ 0 h 741"/>
                  <a:gd name="T62" fmla="*/ 35 w 99"/>
                  <a:gd name="T63" fmla="*/ 0 h 741"/>
                  <a:gd name="T64" fmla="*/ 25 w 99"/>
                  <a:gd name="T65" fmla="*/ 0 h 741"/>
                  <a:gd name="T66" fmla="*/ 18 w 99"/>
                  <a:gd name="T67" fmla="*/ 0 h 741"/>
                  <a:gd name="T68" fmla="*/ 10 w 99"/>
                  <a:gd name="T69" fmla="*/ 0 h 741"/>
                  <a:gd name="T70" fmla="*/ 5 w 99"/>
                  <a:gd name="T71" fmla="*/ 0 h 741"/>
                  <a:gd name="T72" fmla="*/ 1 w 99"/>
                  <a:gd name="T73" fmla="*/ 0 h 741"/>
                  <a:gd name="T74" fmla="*/ 0 w 99"/>
                  <a:gd name="T75" fmla="*/ 0 h 741"/>
                  <a:gd name="T76" fmla="*/ 0 w 99"/>
                  <a:gd name="T77" fmla="*/ 0 h 741"/>
                  <a:gd name="T78" fmla="*/ 0 w 99"/>
                  <a:gd name="T79" fmla="*/ 0 h 741"/>
                  <a:gd name="T80" fmla="*/ 0 w 99"/>
                  <a:gd name="T81" fmla="*/ 0 h 741"/>
                  <a:gd name="T82" fmla="*/ 2 w 99"/>
                  <a:gd name="T83" fmla="*/ 0 h 741"/>
                  <a:gd name="T84" fmla="*/ 7 w 99"/>
                  <a:gd name="T85" fmla="*/ 0 h 741"/>
                  <a:gd name="T86" fmla="*/ 13 w 99"/>
                  <a:gd name="T87" fmla="*/ 0 h 741"/>
                  <a:gd name="T88" fmla="*/ 24 w 99"/>
                  <a:gd name="T89" fmla="*/ 0 h 741"/>
                  <a:gd name="T90" fmla="*/ 38 w 99"/>
                  <a:gd name="T91" fmla="*/ 0 h 741"/>
                  <a:gd name="T92" fmla="*/ 48 w 99"/>
                  <a:gd name="T93" fmla="*/ 0 h 741"/>
                  <a:gd name="T94" fmla="*/ 56 w 99"/>
                  <a:gd name="T95" fmla="*/ 0 h 741"/>
                  <a:gd name="T96" fmla="*/ 64 w 99"/>
                  <a:gd name="T97" fmla="*/ 0 h 741"/>
                  <a:gd name="T98" fmla="*/ 69 w 99"/>
                  <a:gd name="T99" fmla="*/ 0 h 741"/>
                  <a:gd name="T100" fmla="*/ 74 w 99"/>
                  <a:gd name="T101" fmla="*/ 0 h 741"/>
                  <a:gd name="T102" fmla="*/ 77 w 99"/>
                  <a:gd name="T103" fmla="*/ 0 h 741"/>
                  <a:gd name="T104" fmla="*/ 78 w 99"/>
                  <a:gd name="T105" fmla="*/ 0 h 741"/>
                  <a:gd name="T106" fmla="*/ 79 w 99"/>
                  <a:gd name="T107" fmla="*/ 0 h 741"/>
                  <a:gd name="T108" fmla="*/ 77 w 99"/>
                  <a:gd name="T109" fmla="*/ 0 h 741"/>
                  <a:gd name="T110" fmla="*/ 72 w 99"/>
                  <a:gd name="T111" fmla="*/ 0 h 741"/>
                  <a:gd name="T112" fmla="*/ 63 w 99"/>
                  <a:gd name="T113" fmla="*/ 0 h 741"/>
                  <a:gd name="T114" fmla="*/ 53 w 99"/>
                  <a:gd name="T115" fmla="*/ 0 h 741"/>
                  <a:gd name="T116" fmla="*/ 42 w 99"/>
                  <a:gd name="T117" fmla="*/ 0 h 741"/>
                  <a:gd name="T118" fmla="*/ 33 w 99"/>
                  <a:gd name="T119" fmla="*/ 0 h 741"/>
                  <a:gd name="T120" fmla="*/ 25 w 99"/>
                  <a:gd name="T121" fmla="*/ 0 h 741"/>
                  <a:gd name="T122" fmla="*/ 20 w 99"/>
                  <a:gd name="T123" fmla="*/ 0 h 741"/>
                  <a:gd name="T124" fmla="*/ 22 w 99"/>
                  <a:gd name="T125" fmla="*/ 0 h 7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"/>
                  <a:gd name="T190" fmla="*/ 0 h 741"/>
                  <a:gd name="T191" fmla="*/ 99 w 99"/>
                  <a:gd name="T192" fmla="*/ 741 h 7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" h="741">
                    <a:moveTo>
                      <a:pt x="22" y="741"/>
                    </a:moveTo>
                    <a:lnTo>
                      <a:pt x="25" y="738"/>
                    </a:lnTo>
                    <a:lnTo>
                      <a:pt x="34" y="729"/>
                    </a:lnTo>
                    <a:lnTo>
                      <a:pt x="46" y="714"/>
                    </a:lnTo>
                    <a:lnTo>
                      <a:pt x="61" y="693"/>
                    </a:lnTo>
                    <a:lnTo>
                      <a:pt x="75" y="668"/>
                    </a:lnTo>
                    <a:lnTo>
                      <a:pt x="87" y="636"/>
                    </a:lnTo>
                    <a:lnTo>
                      <a:pt x="95" y="602"/>
                    </a:lnTo>
                    <a:lnTo>
                      <a:pt x="99" y="561"/>
                    </a:lnTo>
                    <a:lnTo>
                      <a:pt x="98" y="515"/>
                    </a:lnTo>
                    <a:lnTo>
                      <a:pt x="93" y="474"/>
                    </a:lnTo>
                    <a:lnTo>
                      <a:pt x="88" y="438"/>
                    </a:lnTo>
                    <a:lnTo>
                      <a:pt x="80" y="410"/>
                    </a:lnTo>
                    <a:lnTo>
                      <a:pt x="71" y="384"/>
                    </a:lnTo>
                    <a:lnTo>
                      <a:pt x="61" y="362"/>
                    </a:lnTo>
                    <a:lnTo>
                      <a:pt x="51" y="342"/>
                    </a:lnTo>
                    <a:lnTo>
                      <a:pt x="41" y="326"/>
                    </a:lnTo>
                    <a:lnTo>
                      <a:pt x="27" y="288"/>
                    </a:lnTo>
                    <a:lnTo>
                      <a:pt x="20" y="245"/>
                    </a:lnTo>
                    <a:lnTo>
                      <a:pt x="16" y="197"/>
                    </a:lnTo>
                    <a:lnTo>
                      <a:pt x="16" y="147"/>
                    </a:lnTo>
                    <a:lnTo>
                      <a:pt x="19" y="125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39" y="63"/>
                    </a:lnTo>
                    <a:lnTo>
                      <a:pt x="47" y="48"/>
                    </a:lnTo>
                    <a:lnTo>
                      <a:pt x="54" y="38"/>
                    </a:lnTo>
                    <a:lnTo>
                      <a:pt x="59" y="30"/>
                    </a:lnTo>
                    <a:lnTo>
                      <a:pt x="61" y="27"/>
                    </a:lnTo>
                    <a:lnTo>
                      <a:pt x="56" y="0"/>
                    </a:lnTo>
                    <a:lnTo>
                      <a:pt x="46" y="14"/>
                    </a:lnTo>
                    <a:lnTo>
                      <a:pt x="35" y="30"/>
                    </a:lnTo>
                    <a:lnTo>
                      <a:pt x="25" y="50"/>
                    </a:lnTo>
                    <a:lnTo>
                      <a:pt x="18" y="71"/>
                    </a:lnTo>
                    <a:lnTo>
                      <a:pt x="10" y="92"/>
                    </a:lnTo>
                    <a:lnTo>
                      <a:pt x="5" y="114"/>
                    </a:lnTo>
                    <a:lnTo>
                      <a:pt x="1" y="134"/>
                    </a:lnTo>
                    <a:lnTo>
                      <a:pt x="0" y="152"/>
                    </a:lnTo>
                    <a:lnTo>
                      <a:pt x="0" y="179"/>
                    </a:lnTo>
                    <a:lnTo>
                      <a:pt x="0" y="203"/>
                    </a:lnTo>
                    <a:lnTo>
                      <a:pt x="0" y="228"/>
                    </a:lnTo>
                    <a:lnTo>
                      <a:pt x="2" y="254"/>
                    </a:lnTo>
                    <a:lnTo>
                      <a:pt x="7" y="279"/>
                    </a:lnTo>
                    <a:lnTo>
                      <a:pt x="13" y="306"/>
                    </a:lnTo>
                    <a:lnTo>
                      <a:pt x="24" y="336"/>
                    </a:lnTo>
                    <a:lnTo>
                      <a:pt x="38" y="368"/>
                    </a:lnTo>
                    <a:lnTo>
                      <a:pt x="48" y="389"/>
                    </a:lnTo>
                    <a:lnTo>
                      <a:pt x="56" y="411"/>
                    </a:lnTo>
                    <a:lnTo>
                      <a:pt x="64" y="434"/>
                    </a:lnTo>
                    <a:lnTo>
                      <a:pt x="69" y="456"/>
                    </a:lnTo>
                    <a:lnTo>
                      <a:pt x="74" y="480"/>
                    </a:lnTo>
                    <a:lnTo>
                      <a:pt x="77" y="506"/>
                    </a:lnTo>
                    <a:lnTo>
                      <a:pt x="78" y="534"/>
                    </a:lnTo>
                    <a:lnTo>
                      <a:pt x="79" y="564"/>
                    </a:lnTo>
                    <a:lnTo>
                      <a:pt x="77" y="596"/>
                    </a:lnTo>
                    <a:lnTo>
                      <a:pt x="72" y="624"/>
                    </a:lnTo>
                    <a:lnTo>
                      <a:pt x="63" y="651"/>
                    </a:lnTo>
                    <a:lnTo>
                      <a:pt x="53" y="675"/>
                    </a:lnTo>
                    <a:lnTo>
                      <a:pt x="42" y="695"/>
                    </a:lnTo>
                    <a:lnTo>
                      <a:pt x="33" y="708"/>
                    </a:lnTo>
                    <a:lnTo>
                      <a:pt x="25" y="717"/>
                    </a:lnTo>
                    <a:lnTo>
                      <a:pt x="20" y="720"/>
                    </a:lnTo>
                    <a:lnTo>
                      <a:pt x="22" y="7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70"/>
              <p:cNvSpPr>
                <a:spLocks/>
              </p:cNvSpPr>
              <p:nvPr/>
            </p:nvSpPr>
            <p:spPr bwMode="auto">
              <a:xfrm>
                <a:off x="5153" y="3467"/>
                <a:ext cx="155" cy="657"/>
              </a:xfrm>
              <a:custGeom>
                <a:avLst/>
                <a:gdLst>
                  <a:gd name="T0" fmla="*/ 92 w 155"/>
                  <a:gd name="T1" fmla="*/ 0 h 1315"/>
                  <a:gd name="T2" fmla="*/ 98 w 155"/>
                  <a:gd name="T3" fmla="*/ 0 h 1315"/>
                  <a:gd name="T4" fmla="*/ 108 w 155"/>
                  <a:gd name="T5" fmla="*/ 0 h 1315"/>
                  <a:gd name="T6" fmla="*/ 119 w 155"/>
                  <a:gd name="T7" fmla="*/ 0 h 1315"/>
                  <a:gd name="T8" fmla="*/ 128 w 155"/>
                  <a:gd name="T9" fmla="*/ 0 h 1315"/>
                  <a:gd name="T10" fmla="*/ 137 w 155"/>
                  <a:gd name="T11" fmla="*/ 0 h 1315"/>
                  <a:gd name="T12" fmla="*/ 145 w 155"/>
                  <a:gd name="T13" fmla="*/ 0 h 1315"/>
                  <a:gd name="T14" fmla="*/ 150 w 155"/>
                  <a:gd name="T15" fmla="*/ 0 h 1315"/>
                  <a:gd name="T16" fmla="*/ 154 w 155"/>
                  <a:gd name="T17" fmla="*/ 0 h 1315"/>
                  <a:gd name="T18" fmla="*/ 155 w 155"/>
                  <a:gd name="T19" fmla="*/ 0 h 1315"/>
                  <a:gd name="T20" fmla="*/ 150 w 155"/>
                  <a:gd name="T21" fmla="*/ 0 h 1315"/>
                  <a:gd name="T22" fmla="*/ 135 w 155"/>
                  <a:gd name="T23" fmla="*/ 0 h 1315"/>
                  <a:gd name="T24" fmla="*/ 112 w 155"/>
                  <a:gd name="T25" fmla="*/ 0 h 1315"/>
                  <a:gd name="T26" fmla="*/ 86 w 155"/>
                  <a:gd name="T27" fmla="*/ 0 h 1315"/>
                  <a:gd name="T28" fmla="*/ 60 w 155"/>
                  <a:gd name="T29" fmla="*/ 0 h 1315"/>
                  <a:gd name="T30" fmla="*/ 37 w 155"/>
                  <a:gd name="T31" fmla="*/ 0 h 1315"/>
                  <a:gd name="T32" fmla="*/ 21 w 155"/>
                  <a:gd name="T33" fmla="*/ 0 h 1315"/>
                  <a:gd name="T34" fmla="*/ 15 w 155"/>
                  <a:gd name="T35" fmla="*/ 0 h 1315"/>
                  <a:gd name="T36" fmla="*/ 17 w 155"/>
                  <a:gd name="T37" fmla="*/ 0 h 1315"/>
                  <a:gd name="T38" fmla="*/ 23 w 155"/>
                  <a:gd name="T39" fmla="*/ 0 h 1315"/>
                  <a:gd name="T40" fmla="*/ 33 w 155"/>
                  <a:gd name="T41" fmla="*/ 0 h 1315"/>
                  <a:gd name="T42" fmla="*/ 44 w 155"/>
                  <a:gd name="T43" fmla="*/ 0 h 1315"/>
                  <a:gd name="T44" fmla="*/ 54 w 155"/>
                  <a:gd name="T45" fmla="*/ 0 h 1315"/>
                  <a:gd name="T46" fmla="*/ 63 w 155"/>
                  <a:gd name="T47" fmla="*/ 0 h 1315"/>
                  <a:gd name="T48" fmla="*/ 70 w 155"/>
                  <a:gd name="T49" fmla="*/ 0 h 1315"/>
                  <a:gd name="T50" fmla="*/ 72 w 155"/>
                  <a:gd name="T51" fmla="*/ 0 h 1315"/>
                  <a:gd name="T52" fmla="*/ 69 w 155"/>
                  <a:gd name="T53" fmla="*/ 0 h 1315"/>
                  <a:gd name="T54" fmla="*/ 66 w 155"/>
                  <a:gd name="T55" fmla="*/ 0 h 1315"/>
                  <a:gd name="T56" fmla="*/ 58 w 155"/>
                  <a:gd name="T57" fmla="*/ 0 h 1315"/>
                  <a:gd name="T58" fmla="*/ 47 w 155"/>
                  <a:gd name="T59" fmla="*/ 0 h 1315"/>
                  <a:gd name="T60" fmla="*/ 34 w 155"/>
                  <a:gd name="T61" fmla="*/ 0 h 1315"/>
                  <a:gd name="T62" fmla="*/ 21 w 155"/>
                  <a:gd name="T63" fmla="*/ 0 h 1315"/>
                  <a:gd name="T64" fmla="*/ 10 w 155"/>
                  <a:gd name="T65" fmla="*/ 0 h 1315"/>
                  <a:gd name="T66" fmla="*/ 3 w 155"/>
                  <a:gd name="T67" fmla="*/ 0 h 1315"/>
                  <a:gd name="T68" fmla="*/ 0 w 155"/>
                  <a:gd name="T69" fmla="*/ 0 h 1315"/>
                  <a:gd name="T70" fmla="*/ 5 w 155"/>
                  <a:gd name="T71" fmla="*/ 0 h 1315"/>
                  <a:gd name="T72" fmla="*/ 21 w 155"/>
                  <a:gd name="T73" fmla="*/ 0 h 1315"/>
                  <a:gd name="T74" fmla="*/ 43 w 155"/>
                  <a:gd name="T75" fmla="*/ 0 h 1315"/>
                  <a:gd name="T76" fmla="*/ 68 w 155"/>
                  <a:gd name="T77" fmla="*/ 0 h 1315"/>
                  <a:gd name="T78" fmla="*/ 92 w 155"/>
                  <a:gd name="T79" fmla="*/ 0 h 1315"/>
                  <a:gd name="T80" fmla="*/ 113 w 155"/>
                  <a:gd name="T81" fmla="*/ 0 h 1315"/>
                  <a:gd name="T82" fmla="*/ 129 w 155"/>
                  <a:gd name="T83" fmla="*/ 0 h 1315"/>
                  <a:gd name="T84" fmla="*/ 135 w 155"/>
                  <a:gd name="T85" fmla="*/ 0 h 1315"/>
                  <a:gd name="T86" fmla="*/ 134 w 155"/>
                  <a:gd name="T87" fmla="*/ 0 h 1315"/>
                  <a:gd name="T88" fmla="*/ 132 w 155"/>
                  <a:gd name="T89" fmla="*/ 0 h 1315"/>
                  <a:gd name="T90" fmla="*/ 128 w 155"/>
                  <a:gd name="T91" fmla="*/ 0 h 1315"/>
                  <a:gd name="T92" fmla="*/ 123 w 155"/>
                  <a:gd name="T93" fmla="*/ 0 h 1315"/>
                  <a:gd name="T94" fmla="*/ 118 w 155"/>
                  <a:gd name="T95" fmla="*/ 0 h 1315"/>
                  <a:gd name="T96" fmla="*/ 110 w 155"/>
                  <a:gd name="T97" fmla="*/ 0 h 1315"/>
                  <a:gd name="T98" fmla="*/ 101 w 155"/>
                  <a:gd name="T99" fmla="*/ 0 h 1315"/>
                  <a:gd name="T100" fmla="*/ 92 w 155"/>
                  <a:gd name="T101" fmla="*/ 0 h 13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5"/>
                  <a:gd name="T154" fmla="*/ 0 h 1315"/>
                  <a:gd name="T155" fmla="*/ 155 w 155"/>
                  <a:gd name="T156" fmla="*/ 1315 h 13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5" h="1315">
                    <a:moveTo>
                      <a:pt x="92" y="1292"/>
                    </a:moveTo>
                    <a:lnTo>
                      <a:pt x="98" y="1315"/>
                    </a:lnTo>
                    <a:lnTo>
                      <a:pt x="108" y="1297"/>
                    </a:lnTo>
                    <a:lnTo>
                      <a:pt x="119" y="1273"/>
                    </a:lnTo>
                    <a:lnTo>
                      <a:pt x="128" y="1246"/>
                    </a:lnTo>
                    <a:lnTo>
                      <a:pt x="137" y="1219"/>
                    </a:lnTo>
                    <a:lnTo>
                      <a:pt x="145" y="1192"/>
                    </a:lnTo>
                    <a:lnTo>
                      <a:pt x="150" y="1166"/>
                    </a:lnTo>
                    <a:lnTo>
                      <a:pt x="154" y="1144"/>
                    </a:lnTo>
                    <a:lnTo>
                      <a:pt x="155" y="1127"/>
                    </a:lnTo>
                    <a:lnTo>
                      <a:pt x="150" y="1028"/>
                    </a:lnTo>
                    <a:lnTo>
                      <a:pt x="135" y="937"/>
                    </a:lnTo>
                    <a:lnTo>
                      <a:pt x="112" y="849"/>
                    </a:lnTo>
                    <a:lnTo>
                      <a:pt x="86" y="762"/>
                    </a:lnTo>
                    <a:lnTo>
                      <a:pt x="60" y="670"/>
                    </a:lnTo>
                    <a:lnTo>
                      <a:pt x="37" y="571"/>
                    </a:lnTo>
                    <a:lnTo>
                      <a:pt x="21" y="459"/>
                    </a:lnTo>
                    <a:lnTo>
                      <a:pt x="15" y="330"/>
                    </a:lnTo>
                    <a:lnTo>
                      <a:pt x="17" y="285"/>
                    </a:lnTo>
                    <a:lnTo>
                      <a:pt x="23" y="235"/>
                    </a:lnTo>
                    <a:lnTo>
                      <a:pt x="33" y="188"/>
                    </a:lnTo>
                    <a:lnTo>
                      <a:pt x="44" y="141"/>
                    </a:lnTo>
                    <a:lnTo>
                      <a:pt x="54" y="101"/>
                    </a:lnTo>
                    <a:lnTo>
                      <a:pt x="63" y="68"/>
                    </a:lnTo>
                    <a:lnTo>
                      <a:pt x="70" y="47"/>
                    </a:lnTo>
                    <a:lnTo>
                      <a:pt x="72" y="39"/>
                    </a:lnTo>
                    <a:lnTo>
                      <a:pt x="69" y="0"/>
                    </a:lnTo>
                    <a:lnTo>
                      <a:pt x="66" y="8"/>
                    </a:lnTo>
                    <a:lnTo>
                      <a:pt x="58" y="32"/>
                    </a:lnTo>
                    <a:lnTo>
                      <a:pt x="47" y="66"/>
                    </a:lnTo>
                    <a:lnTo>
                      <a:pt x="34" y="111"/>
                    </a:lnTo>
                    <a:lnTo>
                      <a:pt x="21" y="162"/>
                    </a:lnTo>
                    <a:lnTo>
                      <a:pt x="10" y="218"/>
                    </a:lnTo>
                    <a:lnTo>
                      <a:pt x="3" y="274"/>
                    </a:lnTo>
                    <a:lnTo>
                      <a:pt x="0" y="330"/>
                    </a:lnTo>
                    <a:lnTo>
                      <a:pt x="5" y="454"/>
                    </a:lnTo>
                    <a:lnTo>
                      <a:pt x="21" y="570"/>
                    </a:lnTo>
                    <a:lnTo>
                      <a:pt x="43" y="678"/>
                    </a:lnTo>
                    <a:lnTo>
                      <a:pt x="68" y="777"/>
                    </a:lnTo>
                    <a:lnTo>
                      <a:pt x="92" y="871"/>
                    </a:lnTo>
                    <a:lnTo>
                      <a:pt x="113" y="958"/>
                    </a:lnTo>
                    <a:lnTo>
                      <a:pt x="129" y="1042"/>
                    </a:lnTo>
                    <a:lnTo>
                      <a:pt x="135" y="1121"/>
                    </a:lnTo>
                    <a:lnTo>
                      <a:pt x="134" y="1132"/>
                    </a:lnTo>
                    <a:lnTo>
                      <a:pt x="132" y="1148"/>
                    </a:lnTo>
                    <a:lnTo>
                      <a:pt x="128" y="1168"/>
                    </a:lnTo>
                    <a:lnTo>
                      <a:pt x="123" y="1190"/>
                    </a:lnTo>
                    <a:lnTo>
                      <a:pt x="118" y="1216"/>
                    </a:lnTo>
                    <a:lnTo>
                      <a:pt x="110" y="1243"/>
                    </a:lnTo>
                    <a:lnTo>
                      <a:pt x="101" y="1268"/>
                    </a:lnTo>
                    <a:lnTo>
                      <a:pt x="92" y="12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71"/>
              <p:cNvSpPr>
                <a:spLocks/>
              </p:cNvSpPr>
              <p:nvPr/>
            </p:nvSpPr>
            <p:spPr bwMode="auto">
              <a:xfrm>
                <a:off x="5226" y="3310"/>
                <a:ext cx="132" cy="660"/>
              </a:xfrm>
              <a:custGeom>
                <a:avLst/>
                <a:gdLst>
                  <a:gd name="T0" fmla="*/ 76 w 132"/>
                  <a:gd name="T1" fmla="*/ 1 h 1319"/>
                  <a:gd name="T2" fmla="*/ 80 w 132"/>
                  <a:gd name="T3" fmla="*/ 1 h 1319"/>
                  <a:gd name="T4" fmla="*/ 82 w 132"/>
                  <a:gd name="T5" fmla="*/ 1 h 1319"/>
                  <a:gd name="T6" fmla="*/ 89 w 132"/>
                  <a:gd name="T7" fmla="*/ 1 h 1319"/>
                  <a:gd name="T8" fmla="*/ 97 w 132"/>
                  <a:gd name="T9" fmla="*/ 1 h 1319"/>
                  <a:gd name="T10" fmla="*/ 106 w 132"/>
                  <a:gd name="T11" fmla="*/ 1 h 1319"/>
                  <a:gd name="T12" fmla="*/ 116 w 132"/>
                  <a:gd name="T13" fmla="*/ 1 h 1319"/>
                  <a:gd name="T14" fmla="*/ 125 w 132"/>
                  <a:gd name="T15" fmla="*/ 1 h 1319"/>
                  <a:gd name="T16" fmla="*/ 130 w 132"/>
                  <a:gd name="T17" fmla="*/ 1 h 1319"/>
                  <a:gd name="T18" fmla="*/ 132 w 132"/>
                  <a:gd name="T19" fmla="*/ 1 h 1319"/>
                  <a:gd name="T20" fmla="*/ 127 w 132"/>
                  <a:gd name="T21" fmla="*/ 1 h 1319"/>
                  <a:gd name="T22" fmla="*/ 114 w 132"/>
                  <a:gd name="T23" fmla="*/ 1 h 1319"/>
                  <a:gd name="T24" fmla="*/ 95 w 132"/>
                  <a:gd name="T25" fmla="*/ 1 h 1319"/>
                  <a:gd name="T26" fmla="*/ 75 w 132"/>
                  <a:gd name="T27" fmla="*/ 1 h 1319"/>
                  <a:gd name="T28" fmla="*/ 54 w 132"/>
                  <a:gd name="T29" fmla="*/ 1 h 1319"/>
                  <a:gd name="T30" fmla="*/ 36 w 132"/>
                  <a:gd name="T31" fmla="*/ 1 h 1319"/>
                  <a:gd name="T32" fmla="*/ 23 w 132"/>
                  <a:gd name="T33" fmla="*/ 1 h 1319"/>
                  <a:gd name="T34" fmla="*/ 18 w 132"/>
                  <a:gd name="T35" fmla="*/ 1 h 1319"/>
                  <a:gd name="T36" fmla="*/ 20 w 132"/>
                  <a:gd name="T37" fmla="*/ 1 h 1319"/>
                  <a:gd name="T38" fmla="*/ 25 w 132"/>
                  <a:gd name="T39" fmla="*/ 1 h 1319"/>
                  <a:gd name="T40" fmla="*/ 33 w 132"/>
                  <a:gd name="T41" fmla="*/ 1 h 1319"/>
                  <a:gd name="T42" fmla="*/ 42 w 132"/>
                  <a:gd name="T43" fmla="*/ 1 h 1319"/>
                  <a:gd name="T44" fmla="*/ 53 w 132"/>
                  <a:gd name="T45" fmla="*/ 1 h 1319"/>
                  <a:gd name="T46" fmla="*/ 63 w 132"/>
                  <a:gd name="T47" fmla="*/ 1 h 1319"/>
                  <a:gd name="T48" fmla="*/ 73 w 132"/>
                  <a:gd name="T49" fmla="*/ 1 h 1319"/>
                  <a:gd name="T50" fmla="*/ 80 w 132"/>
                  <a:gd name="T51" fmla="*/ 1 h 1319"/>
                  <a:gd name="T52" fmla="*/ 75 w 132"/>
                  <a:gd name="T53" fmla="*/ 0 h 1319"/>
                  <a:gd name="T54" fmla="*/ 61 w 132"/>
                  <a:gd name="T55" fmla="*/ 1 h 1319"/>
                  <a:gd name="T56" fmla="*/ 48 w 132"/>
                  <a:gd name="T57" fmla="*/ 1 h 1319"/>
                  <a:gd name="T58" fmla="*/ 35 w 132"/>
                  <a:gd name="T59" fmla="*/ 1 h 1319"/>
                  <a:gd name="T60" fmla="*/ 24 w 132"/>
                  <a:gd name="T61" fmla="*/ 1 h 1319"/>
                  <a:gd name="T62" fmla="*/ 14 w 132"/>
                  <a:gd name="T63" fmla="*/ 1 h 1319"/>
                  <a:gd name="T64" fmla="*/ 7 w 132"/>
                  <a:gd name="T65" fmla="*/ 1 h 1319"/>
                  <a:gd name="T66" fmla="*/ 2 w 132"/>
                  <a:gd name="T67" fmla="*/ 1 h 1319"/>
                  <a:gd name="T68" fmla="*/ 0 w 132"/>
                  <a:gd name="T69" fmla="*/ 1 h 1319"/>
                  <a:gd name="T70" fmla="*/ 6 w 132"/>
                  <a:gd name="T71" fmla="*/ 1 h 1319"/>
                  <a:gd name="T72" fmla="*/ 19 w 132"/>
                  <a:gd name="T73" fmla="*/ 1 h 1319"/>
                  <a:gd name="T74" fmla="*/ 37 w 132"/>
                  <a:gd name="T75" fmla="*/ 1 h 1319"/>
                  <a:gd name="T76" fmla="*/ 58 w 132"/>
                  <a:gd name="T77" fmla="*/ 1 h 1319"/>
                  <a:gd name="T78" fmla="*/ 78 w 132"/>
                  <a:gd name="T79" fmla="*/ 1 h 1319"/>
                  <a:gd name="T80" fmla="*/ 97 w 132"/>
                  <a:gd name="T81" fmla="*/ 1 h 1319"/>
                  <a:gd name="T82" fmla="*/ 110 w 132"/>
                  <a:gd name="T83" fmla="*/ 1 h 1319"/>
                  <a:gd name="T84" fmla="*/ 115 w 132"/>
                  <a:gd name="T85" fmla="*/ 1 h 1319"/>
                  <a:gd name="T86" fmla="*/ 114 w 132"/>
                  <a:gd name="T87" fmla="*/ 1 h 1319"/>
                  <a:gd name="T88" fmla="*/ 113 w 132"/>
                  <a:gd name="T89" fmla="*/ 1 h 1319"/>
                  <a:gd name="T90" fmla="*/ 110 w 132"/>
                  <a:gd name="T91" fmla="*/ 1 h 1319"/>
                  <a:gd name="T92" fmla="*/ 105 w 132"/>
                  <a:gd name="T93" fmla="*/ 1 h 1319"/>
                  <a:gd name="T94" fmla="*/ 99 w 132"/>
                  <a:gd name="T95" fmla="*/ 1 h 1319"/>
                  <a:gd name="T96" fmla="*/ 92 w 132"/>
                  <a:gd name="T97" fmla="*/ 1 h 1319"/>
                  <a:gd name="T98" fmla="*/ 85 w 132"/>
                  <a:gd name="T99" fmla="*/ 1 h 1319"/>
                  <a:gd name="T100" fmla="*/ 76 w 132"/>
                  <a:gd name="T101" fmla="*/ 1 h 13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2"/>
                  <a:gd name="T154" fmla="*/ 0 h 1319"/>
                  <a:gd name="T155" fmla="*/ 132 w 132"/>
                  <a:gd name="T156" fmla="*/ 1319 h 13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2" h="1319">
                    <a:moveTo>
                      <a:pt x="76" y="1286"/>
                    </a:moveTo>
                    <a:lnTo>
                      <a:pt x="80" y="1319"/>
                    </a:lnTo>
                    <a:lnTo>
                      <a:pt x="82" y="1314"/>
                    </a:lnTo>
                    <a:lnTo>
                      <a:pt x="89" y="1303"/>
                    </a:lnTo>
                    <a:lnTo>
                      <a:pt x="97" y="1280"/>
                    </a:lnTo>
                    <a:lnTo>
                      <a:pt x="106" y="1250"/>
                    </a:lnTo>
                    <a:lnTo>
                      <a:pt x="116" y="1210"/>
                    </a:lnTo>
                    <a:lnTo>
                      <a:pt x="125" y="1162"/>
                    </a:lnTo>
                    <a:lnTo>
                      <a:pt x="130" y="1102"/>
                    </a:lnTo>
                    <a:lnTo>
                      <a:pt x="132" y="1033"/>
                    </a:lnTo>
                    <a:lnTo>
                      <a:pt x="127" y="935"/>
                    </a:lnTo>
                    <a:lnTo>
                      <a:pt x="114" y="835"/>
                    </a:lnTo>
                    <a:lnTo>
                      <a:pt x="95" y="734"/>
                    </a:lnTo>
                    <a:lnTo>
                      <a:pt x="75" y="634"/>
                    </a:lnTo>
                    <a:lnTo>
                      <a:pt x="54" y="537"/>
                    </a:lnTo>
                    <a:lnTo>
                      <a:pt x="36" y="441"/>
                    </a:lnTo>
                    <a:lnTo>
                      <a:pt x="23" y="349"/>
                    </a:lnTo>
                    <a:lnTo>
                      <a:pt x="18" y="264"/>
                    </a:lnTo>
                    <a:lnTo>
                      <a:pt x="20" y="223"/>
                    </a:lnTo>
                    <a:lnTo>
                      <a:pt x="25" y="184"/>
                    </a:lnTo>
                    <a:lnTo>
                      <a:pt x="33" y="147"/>
                    </a:lnTo>
                    <a:lnTo>
                      <a:pt x="42" y="112"/>
                    </a:lnTo>
                    <a:lnTo>
                      <a:pt x="53" y="84"/>
                    </a:lnTo>
                    <a:lnTo>
                      <a:pt x="63" y="60"/>
                    </a:lnTo>
                    <a:lnTo>
                      <a:pt x="73" y="40"/>
                    </a:lnTo>
                    <a:lnTo>
                      <a:pt x="80" y="30"/>
                    </a:lnTo>
                    <a:lnTo>
                      <a:pt x="75" y="0"/>
                    </a:lnTo>
                    <a:lnTo>
                      <a:pt x="61" y="21"/>
                    </a:lnTo>
                    <a:lnTo>
                      <a:pt x="48" y="51"/>
                    </a:lnTo>
                    <a:lnTo>
                      <a:pt x="35" y="85"/>
                    </a:lnTo>
                    <a:lnTo>
                      <a:pt x="24" y="123"/>
                    </a:lnTo>
                    <a:lnTo>
                      <a:pt x="14" y="162"/>
                    </a:lnTo>
                    <a:lnTo>
                      <a:pt x="7" y="201"/>
                    </a:lnTo>
                    <a:lnTo>
                      <a:pt x="2" y="237"/>
                    </a:lnTo>
                    <a:lnTo>
                      <a:pt x="0" y="267"/>
                    </a:lnTo>
                    <a:lnTo>
                      <a:pt x="6" y="361"/>
                    </a:lnTo>
                    <a:lnTo>
                      <a:pt x="19" y="459"/>
                    </a:lnTo>
                    <a:lnTo>
                      <a:pt x="37" y="557"/>
                    </a:lnTo>
                    <a:lnTo>
                      <a:pt x="58" y="656"/>
                    </a:lnTo>
                    <a:lnTo>
                      <a:pt x="78" y="755"/>
                    </a:lnTo>
                    <a:lnTo>
                      <a:pt x="97" y="851"/>
                    </a:lnTo>
                    <a:lnTo>
                      <a:pt x="110" y="943"/>
                    </a:lnTo>
                    <a:lnTo>
                      <a:pt x="115" y="1031"/>
                    </a:lnTo>
                    <a:lnTo>
                      <a:pt x="114" y="1070"/>
                    </a:lnTo>
                    <a:lnTo>
                      <a:pt x="113" y="1108"/>
                    </a:lnTo>
                    <a:lnTo>
                      <a:pt x="110" y="1144"/>
                    </a:lnTo>
                    <a:lnTo>
                      <a:pt x="105" y="1178"/>
                    </a:lnTo>
                    <a:lnTo>
                      <a:pt x="99" y="1211"/>
                    </a:lnTo>
                    <a:lnTo>
                      <a:pt x="92" y="1240"/>
                    </a:lnTo>
                    <a:lnTo>
                      <a:pt x="85" y="1265"/>
                    </a:lnTo>
                    <a:lnTo>
                      <a:pt x="76" y="12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72"/>
              <p:cNvSpPr>
                <a:spLocks/>
              </p:cNvSpPr>
              <p:nvPr/>
            </p:nvSpPr>
            <p:spPr bwMode="auto">
              <a:xfrm>
                <a:off x="5154" y="4132"/>
                <a:ext cx="75" cy="110"/>
              </a:xfrm>
              <a:custGeom>
                <a:avLst/>
                <a:gdLst>
                  <a:gd name="T0" fmla="*/ 69 w 75"/>
                  <a:gd name="T1" fmla="*/ 0 h 220"/>
                  <a:gd name="T2" fmla="*/ 66 w 75"/>
                  <a:gd name="T3" fmla="*/ 1 h 220"/>
                  <a:gd name="T4" fmla="*/ 58 w 75"/>
                  <a:gd name="T5" fmla="*/ 1 h 220"/>
                  <a:gd name="T6" fmla="*/ 48 w 75"/>
                  <a:gd name="T7" fmla="*/ 1 h 220"/>
                  <a:gd name="T8" fmla="*/ 35 w 75"/>
                  <a:gd name="T9" fmla="*/ 1 h 220"/>
                  <a:gd name="T10" fmla="*/ 23 w 75"/>
                  <a:gd name="T11" fmla="*/ 1 h 220"/>
                  <a:gd name="T12" fmla="*/ 12 w 75"/>
                  <a:gd name="T13" fmla="*/ 1 h 220"/>
                  <a:gd name="T14" fmla="*/ 4 w 75"/>
                  <a:gd name="T15" fmla="*/ 1 h 220"/>
                  <a:gd name="T16" fmla="*/ 0 w 75"/>
                  <a:gd name="T17" fmla="*/ 1 h 220"/>
                  <a:gd name="T18" fmla="*/ 12 w 75"/>
                  <a:gd name="T19" fmla="*/ 1 h 220"/>
                  <a:gd name="T20" fmla="*/ 12 w 75"/>
                  <a:gd name="T21" fmla="*/ 1 h 220"/>
                  <a:gd name="T22" fmla="*/ 18 w 75"/>
                  <a:gd name="T23" fmla="*/ 1 h 220"/>
                  <a:gd name="T24" fmla="*/ 27 w 75"/>
                  <a:gd name="T25" fmla="*/ 1 h 220"/>
                  <a:gd name="T26" fmla="*/ 38 w 75"/>
                  <a:gd name="T27" fmla="*/ 1 h 220"/>
                  <a:gd name="T28" fmla="*/ 49 w 75"/>
                  <a:gd name="T29" fmla="*/ 1 h 220"/>
                  <a:gd name="T30" fmla="*/ 61 w 75"/>
                  <a:gd name="T31" fmla="*/ 1 h 220"/>
                  <a:gd name="T32" fmla="*/ 70 w 75"/>
                  <a:gd name="T33" fmla="*/ 1 h 220"/>
                  <a:gd name="T34" fmla="*/ 75 w 75"/>
                  <a:gd name="T35" fmla="*/ 1 h 220"/>
                  <a:gd name="T36" fmla="*/ 69 w 75"/>
                  <a:gd name="T37" fmla="*/ 0 h 2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20"/>
                  <a:gd name="T59" fmla="*/ 75 w 75"/>
                  <a:gd name="T60" fmla="*/ 220 h 2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20">
                    <a:moveTo>
                      <a:pt x="69" y="0"/>
                    </a:moveTo>
                    <a:lnTo>
                      <a:pt x="66" y="3"/>
                    </a:lnTo>
                    <a:lnTo>
                      <a:pt x="58" y="10"/>
                    </a:lnTo>
                    <a:lnTo>
                      <a:pt x="48" y="27"/>
                    </a:lnTo>
                    <a:lnTo>
                      <a:pt x="35" y="48"/>
                    </a:lnTo>
                    <a:lnTo>
                      <a:pt x="23" y="78"/>
                    </a:lnTo>
                    <a:lnTo>
                      <a:pt x="12" y="117"/>
                    </a:lnTo>
                    <a:lnTo>
                      <a:pt x="4" y="163"/>
                    </a:lnTo>
                    <a:lnTo>
                      <a:pt x="0" y="220"/>
                    </a:lnTo>
                    <a:lnTo>
                      <a:pt x="12" y="211"/>
                    </a:lnTo>
                    <a:lnTo>
                      <a:pt x="12" y="174"/>
                    </a:lnTo>
                    <a:lnTo>
                      <a:pt x="18" y="138"/>
                    </a:lnTo>
                    <a:lnTo>
                      <a:pt x="27" y="105"/>
                    </a:lnTo>
                    <a:lnTo>
                      <a:pt x="38" y="75"/>
                    </a:lnTo>
                    <a:lnTo>
                      <a:pt x="49" y="51"/>
                    </a:lnTo>
                    <a:lnTo>
                      <a:pt x="61" y="33"/>
                    </a:lnTo>
                    <a:lnTo>
                      <a:pt x="70" y="21"/>
                    </a:lnTo>
                    <a:lnTo>
                      <a:pt x="75" y="18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1" y="609600"/>
            <a:ext cx="8620667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086852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066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Дом Агапова Тимофея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" name="Picture 2" descr="C:\Users\User\Desktop\экс\IMG-ce56513a719b75ae41de8f65ec6e0801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31" b="26710"/>
          <a:stretch/>
        </p:blipFill>
        <p:spPr bwMode="auto">
          <a:xfrm>
            <a:off x="2259808" y="2971800"/>
            <a:ext cx="668944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экс\IMG-491764e06172fa3c945d775f9b74870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7700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63762"/>
            <a:ext cx="7696200" cy="49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243008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41673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66226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МОЕ ИОВ\из флешки\Ново Идинская средняя общеобразовательная школа\DSCN0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4162"/>
            <a:ext cx="6629399" cy="497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47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земляк, писатель и художник –</a:t>
            </a:r>
            <a:br>
              <a:rPr lang="ru-RU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Валерий Ефимович Нефедьев</a:t>
            </a:r>
            <a:br>
              <a:rPr lang="ru-RU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нефед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886200" cy="51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92394"/>
      </p:ext>
    </p:extLst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1724</TotalTime>
  <Words>285</Words>
  <Application>Microsoft Office PowerPoint</Application>
  <PresentationFormat>Экран (4:3)</PresentationFormat>
  <Paragraphs>42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Comic Sans MS</vt:lpstr>
      <vt:lpstr>DejaVu Serif</vt:lpstr>
      <vt:lpstr>Franklin Gothic Book</vt:lpstr>
      <vt:lpstr>Franklin Gothic Medium</vt:lpstr>
      <vt:lpstr>Wingdings 2</vt:lpstr>
      <vt:lpstr>Трек</vt:lpstr>
      <vt:lpstr>Презентация PowerPoint</vt:lpstr>
      <vt:lpstr>Агапов Тимофей Леонтьевич  –первый житель села Новая Ида </vt:lpstr>
      <vt:lpstr>Немного истории…</vt:lpstr>
      <vt:lpstr>Презентация PowerPoint</vt:lpstr>
      <vt:lpstr>Дом Агапова Тимофея</vt:lpstr>
      <vt:lpstr>Презентация PowerPoint</vt:lpstr>
      <vt:lpstr>Презентация PowerPoint</vt:lpstr>
      <vt:lpstr>Презентация PowerPoint</vt:lpstr>
      <vt:lpstr>Наш земляк, писатель и художник –  Валерий Ефимович Нефедьев </vt:lpstr>
      <vt:lpstr>Дом на краю села, где жила  семья Валерия Ефимовича </vt:lpstr>
      <vt:lpstr>Графика Валерия Нефедьева </vt:lpstr>
      <vt:lpstr>Художник В. Е. Нефедьев рисует с натуры</vt:lpstr>
      <vt:lpstr> Выставка портретных зарисовок земляков - жителей Новой Иды Беляевский                              Хомяков  Анатолий                                 Александр</vt:lpstr>
      <vt:lpstr>Митрофанова  Мария Андреевна </vt:lpstr>
      <vt:lpstr>Нефедьева                           Агапова Татьяна Анна Ивановна</vt:lpstr>
      <vt:lpstr>Казаков                                 Хунхенов               Федор                           Николай  куприянович</vt:lpstr>
      <vt:lpstr>Черниговский  Прокопий Иванович</vt:lpstr>
      <vt:lpstr>Встреча с писателем и художником  В. Е. Нефедьевым в сельском доме культуры с. Новая Ида</vt:lpstr>
      <vt:lpstr> Встреча односельчан…</vt:lpstr>
      <vt:lpstr>Этюд «Ухожу в море»,  рисунок Валерия Нефедьева</vt:lpstr>
      <vt:lpstr>Валерий Нефедьев – лауреат премии губернатора Иркутской области, 2004 г. (за книгу «Ледогон») </vt:lpstr>
      <vt:lpstr>Презентация PowerPoint</vt:lpstr>
      <vt:lpstr> Валерий Ефимович был художником –реставратором в архитектурно-этнографическом музее «Тальцы» </vt:lpstr>
      <vt:lpstr>Александра Карповна Нефедьева,  жена Валерия Ефимовича</vt:lpstr>
      <vt:lpstr>Детский журнал «Сибирячок»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Ибрагимова Оксана Вячеславовна</dc:title>
  <dc:creator>A</dc:creator>
  <cp:lastModifiedBy>Person4</cp:lastModifiedBy>
  <cp:revision>190</cp:revision>
  <dcterms:created xsi:type="dcterms:W3CDTF">2011-12-26T13:56:08Z</dcterms:created>
  <dcterms:modified xsi:type="dcterms:W3CDTF">2023-11-26T06:09:38Z</dcterms:modified>
</cp:coreProperties>
</file>