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4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64" y="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0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64343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1241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029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34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783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65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29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9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5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0207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35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443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0">
        <a:tabLst/>
        <a:defRPr lang="en-US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71384"/>
            <a:ext cx="8608320" cy="196977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br>
              <a:rPr lang="ru-RU" sz="4400" dirty="0"/>
            </a:br>
            <a:r>
              <a:rPr lang="en-US" sz="2800" dirty="0"/>
              <a:t>X </a:t>
            </a:r>
            <a:r>
              <a:rPr lang="ru-RU" sz="2800" dirty="0"/>
              <a:t>межмуниципальная исследовательская краеведческая  конференция</a:t>
            </a:r>
            <a:r>
              <a:rPr lang="en-US" sz="2800" dirty="0"/>
              <a:t> </a:t>
            </a:r>
            <a:br>
              <a:rPr lang="ru-RU" sz="2800" dirty="0"/>
            </a:br>
            <a:r>
              <a:rPr lang="en-US" sz="2800" dirty="0"/>
              <a:t>“</a:t>
            </a:r>
            <a:r>
              <a:rPr lang="ru-RU" sz="2800" dirty="0"/>
              <a:t>История </a:t>
            </a:r>
            <a:r>
              <a:rPr lang="ru-RU" sz="2800" dirty="0" err="1"/>
              <a:t>Приангарья</a:t>
            </a:r>
            <a:r>
              <a:rPr lang="ru-RU" sz="2800" dirty="0"/>
              <a:t>: память поколений</a:t>
            </a:r>
            <a:r>
              <a:rPr lang="en-US" sz="2800" dirty="0"/>
              <a:t>”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2160000"/>
            <a:ext cx="8433720" cy="2062103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 algn="ctr">
              <a:buNone/>
            </a:pPr>
            <a:endParaRPr lang="ru-RU" sz="5400" dirty="0"/>
          </a:p>
          <a:p>
            <a:pPr lvl="0" algn="ctr">
              <a:buNone/>
            </a:pPr>
            <a:r>
              <a:rPr lang="en-US" sz="4000" dirty="0" err="1"/>
              <a:t>Исследовательская</a:t>
            </a:r>
            <a:r>
              <a:rPr lang="en-US" sz="4000" dirty="0"/>
              <a:t> работа:</a:t>
            </a:r>
          </a:p>
          <a:p>
            <a:pPr lvl="0" algn="ctr">
              <a:buNone/>
            </a:pPr>
            <a:r>
              <a:rPr lang="en-US" sz="4000" dirty="0"/>
              <a:t>“</a:t>
            </a:r>
            <a:r>
              <a:rPr lang="ru-RU" sz="4000" dirty="0"/>
              <a:t>Труд во благо родной земли</a:t>
            </a:r>
            <a:r>
              <a:rPr lang="en-US" sz="40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968" y="5219997"/>
            <a:ext cx="784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Выполнил: Ибрагимов Марат </a:t>
            </a:r>
          </a:p>
          <a:p>
            <a:r>
              <a:rPr lang="ru-RU" sz="2800" b="1" dirty="0">
                <a:solidFill>
                  <a:schemeClr val="accent6"/>
                </a:solidFill>
              </a:rPr>
              <a:t> ученик 7 класса МБОУ «Ново-Идинская СОШ» Боханский район Иркутская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421058"/>
            <a:ext cx="3939121" cy="984885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 dirty="0"/>
              <a:t>Почетные грамоты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200" y="2141280"/>
            <a:ext cx="4042799" cy="318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0000" y="648000"/>
            <a:ext cx="4824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00" y="3888000"/>
            <a:ext cx="60480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63849" y="254497"/>
            <a:ext cx="8485350" cy="738664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r>
              <a:rPr lang="ru-RU" dirty="0"/>
              <a:t>Удостоверение депутата Совета народных депутатов УОБАО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00" y="1069828"/>
            <a:ext cx="6556094" cy="22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848" y="3319257"/>
            <a:ext cx="6443221" cy="23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4048" y="4705021"/>
            <a:ext cx="6840760" cy="22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7785" y="351931"/>
            <a:ext cx="3672216" cy="861774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800" dirty="0"/>
              <a:t>Лучшая свинарка области и района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00" y="1728000"/>
            <a:ext cx="7426440" cy="280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000" y="4320000"/>
            <a:ext cx="6263999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0000" y="216000"/>
            <a:ext cx="5760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482613"/>
            <a:ext cx="8608320" cy="861774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2800" dirty="0" err="1"/>
              <a:t>Областная</a:t>
            </a:r>
            <a:r>
              <a:rPr lang="en-US" sz="2800" dirty="0"/>
              <a:t> конференция работников </a:t>
            </a:r>
            <a:r>
              <a:rPr lang="en-US" sz="2800" dirty="0" err="1"/>
              <a:t>сельского</a:t>
            </a:r>
            <a:r>
              <a:rPr lang="en-US" sz="2800" dirty="0"/>
              <a:t> </a:t>
            </a:r>
            <a:r>
              <a:rPr lang="en-US" sz="2800" dirty="0" err="1"/>
              <a:t>хозяйства</a:t>
            </a:r>
            <a:r>
              <a:rPr lang="ru-RU" sz="2800" dirty="0"/>
              <a:t>, Иркутск, 1978 г.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039" y="1937519"/>
            <a:ext cx="7848000" cy="49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000" y="695569"/>
            <a:ext cx="8608320" cy="1292662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2800" dirty="0"/>
              <a:t>III Республиканская конференция работников профсоюза</a:t>
            </a:r>
            <a:r>
              <a:rPr lang="ru-RU" sz="2800" dirty="0"/>
              <a:t>, Москва, 1982 г.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000" y="2160000"/>
            <a:ext cx="6696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000" y="710640"/>
            <a:ext cx="860832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МЕДАЛЬ МАТЕРИНСТВА</a:t>
            </a:r>
            <a:br>
              <a:rPr lang="en-US"/>
            </a:b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2000" y="1800000"/>
            <a:ext cx="5544000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98057"/>
            <a:ext cx="8608320" cy="43088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800" dirty="0"/>
              <a:t>                              </a:t>
            </a:r>
            <a:r>
              <a:rPr lang="en-US" sz="2800" dirty="0" err="1"/>
              <a:t>Супруги</a:t>
            </a:r>
            <a:r>
              <a:rPr lang="en-US" sz="2800" dirty="0"/>
              <a:t> </a:t>
            </a:r>
            <a:r>
              <a:rPr lang="en-US" sz="2800" dirty="0" err="1"/>
              <a:t>Ибрагимов</a:t>
            </a:r>
            <a:r>
              <a:rPr lang="ru-RU" sz="2800" dirty="0"/>
              <a:t>ы 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0800" y="1326960"/>
            <a:ext cx="7729200" cy="536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282240"/>
            <a:ext cx="8608320" cy="49017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n-US" sz="440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-9649"/>
            <a:ext cx="8608320" cy="184665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000" dirty="0" err="1"/>
              <a:t>Моя</a:t>
            </a:r>
            <a:r>
              <a:rPr lang="en-US" sz="4000" dirty="0"/>
              <a:t> </a:t>
            </a:r>
            <a:r>
              <a:rPr lang="ru-RU" sz="4000" dirty="0" err="1"/>
              <a:t>пра</a:t>
            </a:r>
            <a:r>
              <a:rPr lang="en-US" sz="4000" dirty="0" err="1"/>
              <a:t>бабушка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Нурия</a:t>
            </a:r>
            <a:r>
              <a:rPr lang="en-US" sz="4000" dirty="0"/>
              <a:t> </a:t>
            </a:r>
            <a:r>
              <a:rPr lang="en-US" sz="4000" dirty="0" err="1"/>
              <a:t>Хазиповна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Ибрагимова</a:t>
            </a:r>
            <a:endParaRPr lang="en-US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000" y="1368000"/>
            <a:ext cx="360000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6600"/>
              <a:t>Актуальность: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36000" y="1544760"/>
            <a:ext cx="8772840" cy="5416868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spcBef>
                <a:spcPts val="751"/>
              </a:spcBef>
              <a:buNone/>
            </a:pPr>
            <a:r>
              <a:rPr lang="ru-RU" sz="4400" dirty="0"/>
              <a:t>    Жизненный и трудовой путь наших близких родственников должен служить примером для нас, подрастающего поколения, и вызывать у нас к ним глубокое уважение и ответственность за свое поведение, учебу и жизненную позицию.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6600"/>
              <a:t>Цель работы: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7824" y="1475582"/>
            <a:ext cx="8865895" cy="4524315"/>
          </a:xfrm>
        </p:spPr>
        <p:txBody>
          <a:bodyPr wrap="square"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5400" dirty="0"/>
              <a:t>  </a:t>
            </a:r>
            <a:r>
              <a:rPr lang="en-US" sz="4800" dirty="0"/>
              <a:t>Исследование </a:t>
            </a:r>
            <a:r>
              <a:rPr lang="en-US" sz="4800" dirty="0" err="1"/>
              <a:t>жизненного</a:t>
            </a:r>
            <a:r>
              <a:rPr lang="en-US" sz="4800" dirty="0"/>
              <a:t> и </a:t>
            </a:r>
            <a:r>
              <a:rPr lang="en-US" sz="4800" dirty="0" err="1"/>
              <a:t>трудового</a:t>
            </a:r>
            <a:r>
              <a:rPr lang="en-US" sz="4800" dirty="0"/>
              <a:t> пути </a:t>
            </a:r>
            <a:r>
              <a:rPr lang="en-US" sz="4800" dirty="0" err="1"/>
              <a:t>Ибрагимовой</a:t>
            </a:r>
            <a:r>
              <a:rPr lang="en-US" sz="4800" dirty="0"/>
              <a:t> </a:t>
            </a:r>
            <a:r>
              <a:rPr lang="en-US" sz="4800" dirty="0" err="1"/>
              <a:t>Нурии</a:t>
            </a:r>
            <a:r>
              <a:rPr lang="en-US" sz="4800" dirty="0"/>
              <a:t> </a:t>
            </a:r>
            <a:r>
              <a:rPr lang="en-US" sz="4800" dirty="0" err="1"/>
              <a:t>Хазиповны</a:t>
            </a:r>
            <a:r>
              <a:rPr lang="ru-RU" sz="4800" dirty="0"/>
              <a:t>, </a:t>
            </a:r>
            <a:r>
              <a:rPr lang="en-US" sz="4800" dirty="0"/>
              <a:t> и </a:t>
            </a:r>
            <a:r>
              <a:rPr lang="en-US" sz="4800" dirty="0" err="1"/>
              <a:t>ее</a:t>
            </a:r>
            <a:r>
              <a:rPr lang="en-US" sz="4800" dirty="0"/>
              <a:t> </a:t>
            </a:r>
            <a:r>
              <a:rPr lang="en-US" sz="4800" dirty="0" err="1"/>
              <a:t>вклада</a:t>
            </a:r>
            <a:r>
              <a:rPr lang="en-US" sz="4800" dirty="0"/>
              <a:t> в </a:t>
            </a:r>
            <a:r>
              <a:rPr lang="en-US" sz="4800" dirty="0" err="1"/>
              <a:t>развитие</a:t>
            </a:r>
            <a:r>
              <a:rPr lang="en-US" sz="4800" dirty="0"/>
              <a:t> и </a:t>
            </a:r>
            <a:r>
              <a:rPr lang="en-US" sz="4800" dirty="0" err="1"/>
              <a:t>процветание</a:t>
            </a:r>
            <a:r>
              <a:rPr lang="en-US" sz="4800" dirty="0"/>
              <a:t> </a:t>
            </a:r>
            <a:r>
              <a:rPr lang="en-US" sz="4800" dirty="0" err="1"/>
              <a:t>села</a:t>
            </a:r>
            <a:r>
              <a:rPr lang="ru-RU" sz="4800" dirty="0"/>
              <a:t> Новая </a:t>
            </a:r>
            <a:r>
              <a:rPr lang="ru-RU" sz="4800" dirty="0" err="1"/>
              <a:t>Ида</a:t>
            </a:r>
            <a:r>
              <a:rPr lang="ru-RU" sz="4800" dirty="0"/>
              <a:t> </a:t>
            </a:r>
            <a:r>
              <a:rPr lang="en-US" sz="4800" dirty="0"/>
              <a:t>,  </a:t>
            </a:r>
            <a:r>
              <a:rPr lang="en-US" sz="4800" dirty="0" err="1"/>
              <a:t>колхоза</a:t>
            </a:r>
            <a:r>
              <a:rPr lang="en-US" sz="4800" dirty="0"/>
              <a:t> “</a:t>
            </a:r>
            <a:r>
              <a:rPr lang="en-US" sz="4800" dirty="0" err="1"/>
              <a:t>Ленинградский</a:t>
            </a:r>
            <a:r>
              <a:rPr lang="en-US" sz="4800" dirty="0"/>
              <a:t> </a:t>
            </a:r>
            <a:r>
              <a:rPr lang="en-US" sz="4800" dirty="0" err="1"/>
              <a:t>рабочий</a:t>
            </a:r>
            <a:r>
              <a:rPr lang="en-US" sz="4800" dirty="0"/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6600"/>
              <a:t>Задачи: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1544760"/>
            <a:ext cx="8772840" cy="5170646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marL="108000" lvl="0" indent="0">
              <a:lnSpc>
                <a:spcPct val="150000"/>
              </a:lnSpc>
              <a:buNone/>
            </a:pPr>
            <a:r>
              <a:rPr lang="ru-RU" sz="2800" kern="1200" dirty="0">
                <a:solidFill>
                  <a:srgbClr val="FFFFFF"/>
                </a:solidFill>
                <a:latin typeface="Times New Roman" pitchFamily="18"/>
              </a:rPr>
              <a:t>1. Изучить исторические источники: устные свидетельства, семейные фотоархивы, воспоминания, статьи о биографии Ибрагимовой Н.Х. на разных этапах ее жизни; </a:t>
            </a:r>
            <a:endParaRPr lang="ru-RU" sz="2800" b="1" kern="1200" dirty="0">
              <a:solidFill>
                <a:srgbClr val="FFFFFF"/>
              </a:solidFill>
              <a:latin typeface="Times New Roman" pitchFamily="18"/>
            </a:endParaRPr>
          </a:p>
          <a:p>
            <a:pPr marL="108000" lvl="0" indent="0">
              <a:lnSpc>
                <a:spcPct val="150000"/>
              </a:lnSpc>
              <a:buNone/>
            </a:pPr>
            <a:r>
              <a:rPr lang="ru-RU" sz="2800" kern="1200" dirty="0">
                <a:solidFill>
                  <a:srgbClr val="FFFFFF"/>
                </a:solidFill>
                <a:latin typeface="Times New Roman" pitchFamily="18"/>
              </a:rPr>
              <a:t>2. Дать оценку ее жизнедеятельности и определить вклад в историю малой родины — села Новая </a:t>
            </a:r>
            <a:r>
              <a:rPr lang="ru-RU" sz="2800" kern="1200" dirty="0" err="1">
                <a:solidFill>
                  <a:srgbClr val="FFFFFF"/>
                </a:solidFill>
                <a:latin typeface="Times New Roman" pitchFamily="18"/>
              </a:rPr>
              <a:t>Ида</a:t>
            </a:r>
            <a:r>
              <a:rPr lang="ru-RU" sz="2800" kern="1200" dirty="0">
                <a:solidFill>
                  <a:srgbClr val="FFFFFF"/>
                </a:solidFill>
                <a:latin typeface="Times New Roman" pitchFamily="18"/>
              </a:rPr>
              <a:t>;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800" kern="1200" dirty="0">
                <a:solidFill>
                  <a:srgbClr val="FFFFFF"/>
                </a:solidFill>
                <a:latin typeface="Times New Roman" pitchFamily="18"/>
              </a:rPr>
              <a:t>3. Расширить собственные знания по истории нашей семьи.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371762"/>
            <a:ext cx="4464496" cy="258532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br>
              <a:rPr lang="en-US" dirty="0"/>
            </a:br>
            <a:r>
              <a:rPr lang="en-US" sz="3600" dirty="0" err="1"/>
              <a:t>Нурия</a:t>
            </a:r>
            <a:r>
              <a:rPr lang="en-US" sz="3600" dirty="0"/>
              <a:t> </a:t>
            </a:r>
            <a:r>
              <a:rPr lang="en-US" sz="3600" dirty="0" err="1"/>
              <a:t>Хазиповна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и </a:t>
            </a:r>
            <a:br>
              <a:rPr lang="ru-RU" sz="3600" dirty="0"/>
            </a:br>
            <a:r>
              <a:rPr lang="en-US" sz="3600" dirty="0" err="1"/>
              <a:t>Гайфи</a:t>
            </a:r>
            <a:r>
              <a:rPr lang="en-US" sz="3600" dirty="0"/>
              <a:t> </a:t>
            </a:r>
            <a:r>
              <a:rPr lang="en-US" sz="3600" dirty="0" err="1"/>
              <a:t>Сайпиевич</a:t>
            </a:r>
            <a:br>
              <a:rPr lang="ru-RU" sz="3600" dirty="0"/>
            </a:br>
            <a:r>
              <a:rPr lang="ru-RU" sz="3600" dirty="0"/>
              <a:t>Ибрагимовы</a:t>
            </a:r>
            <a:endParaRPr lang="en-US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000" y="1296000"/>
            <a:ext cx="3888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Газета “Сельская правда”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0000" y="972656"/>
            <a:ext cx="3528000" cy="536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12" y="1800000"/>
            <a:ext cx="5640711" cy="385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328" y="3804480"/>
            <a:ext cx="4106796" cy="283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32" y="927931"/>
            <a:ext cx="4089047" cy="287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776" y="3820781"/>
            <a:ext cx="4238273" cy="29271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3847" y="927931"/>
            <a:ext cx="590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</a:rPr>
              <a:t>Орден Трудовой Славы </a:t>
            </a:r>
            <a:r>
              <a:rPr lang="en-US" sz="3200" b="1" dirty="0">
                <a:solidFill>
                  <a:schemeClr val="accent6"/>
                </a:solidFill>
              </a:rPr>
              <a:t>III</a:t>
            </a:r>
            <a:r>
              <a:rPr lang="ru-RU" sz="3200" b="1" dirty="0">
                <a:solidFill>
                  <a:schemeClr val="accent6"/>
                </a:solidFill>
              </a:rPr>
              <a:t> степени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4328" y="1691605"/>
            <a:ext cx="4896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</a:rPr>
              <a:t>Победитель социалистического соревнования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6720" y="667279"/>
            <a:ext cx="8922479" cy="49244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3200" dirty="0" err="1"/>
              <a:t>Награды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999" y="1440000"/>
            <a:ext cx="259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2120" y="3600000"/>
            <a:ext cx="256788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4000" y="293760"/>
            <a:ext cx="2232000" cy="309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6000" y="3816000"/>
            <a:ext cx="3888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1640" y="446039"/>
            <a:ext cx="3168000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../../Program%20Files%20(x86)/OpenOffice.org%203/Basis/share/template/ru/layout/lyt-darkblue.otp</Template>
  <TotalTime>305</TotalTime>
  <Words>245</Words>
  <Application>Microsoft Office PowerPoint</Application>
  <PresentationFormat>Произвольный</PresentationFormat>
  <Paragraphs>28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Albany</vt:lpstr>
      <vt:lpstr>Arial</vt:lpstr>
      <vt:lpstr>Calibri</vt:lpstr>
      <vt:lpstr>StarSymbol</vt:lpstr>
      <vt:lpstr>Thorndale</vt:lpstr>
      <vt:lpstr>Times New Roman</vt:lpstr>
      <vt:lpstr>lyt-darkblue</vt:lpstr>
      <vt:lpstr> X межмуниципальная исследовательская краеведческая  конференция  “История Приангарья: память поколений”</vt:lpstr>
      <vt:lpstr>Моя прабабушка  Нурия Хазиповна  Ибрагимова</vt:lpstr>
      <vt:lpstr>Актуальность:</vt:lpstr>
      <vt:lpstr>Цель работы:</vt:lpstr>
      <vt:lpstr>Задачи:</vt:lpstr>
      <vt:lpstr> Нурия Хазиповна  и  Гайфи Сайпиевич Ибрагимовы</vt:lpstr>
      <vt:lpstr>Газета “Сельская правда”</vt:lpstr>
      <vt:lpstr>Презентация PowerPoint</vt:lpstr>
      <vt:lpstr>Награды</vt:lpstr>
      <vt:lpstr>Почетные грамоты</vt:lpstr>
      <vt:lpstr>Удостоверение депутата Совета народных депутатов УОБАО</vt:lpstr>
      <vt:lpstr>Лучшая свинарка области и района</vt:lpstr>
      <vt:lpstr>Областная конференция работников сельского хозяйства, Иркутск, 1978 г.</vt:lpstr>
      <vt:lpstr>III Республиканская конференция работников профсоюза, Москва, 1982 г. </vt:lpstr>
      <vt:lpstr>МЕДАЛЬ МАТЕРИНСТВА </vt:lpstr>
      <vt:lpstr>                              Супруги Ибрагимовы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Темно-синий с оранжевым</dc:title>
  <dc:creator>User</dc:creator>
  <dc:description>Оранжевый заголовок на темно-синем фоне; оранжевые линии по нижней границе</dc:description>
  <cp:lastModifiedBy>Рахматулина Елена Сергеевна</cp:lastModifiedBy>
  <cp:revision>20</cp:revision>
  <dcterms:created xsi:type="dcterms:W3CDTF">2014-03-11T12:35:46Z</dcterms:created>
  <dcterms:modified xsi:type="dcterms:W3CDTF">2023-12-04T06:55:27Z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