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0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3" r:id="rId10"/>
    <p:sldId id="284" r:id="rId11"/>
    <p:sldId id="286" r:id="rId12"/>
    <p:sldId id="287" r:id="rId13"/>
    <p:sldId id="288" r:id="rId14"/>
    <p:sldId id="289" r:id="rId15"/>
    <p:sldId id="291" r:id="rId16"/>
    <p:sldId id="292" r:id="rId17"/>
    <p:sldId id="290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8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8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D778F-1605-4850-9DB5-FFFA8F39A81D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5F628-2B29-4087-A219-329E64545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903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5F628-2B29-4087-A219-329E6454539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D2E4A3-AA8E-4056-B95A-1BB23BDE1B70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E07046-E950-4605-A02B-3B8584930D8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069" y="252549"/>
            <a:ext cx="9575078" cy="2220685"/>
          </a:xfrm>
        </p:spPr>
        <p:txBody>
          <a:bodyPr>
            <a:normAutofit/>
          </a:bodyPr>
          <a:lstStyle/>
          <a:p>
            <a:pPr algn="ctr"/>
            <a:r>
              <a:rPr lang="ru-RU" sz="6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Виртуальная экскурсия в музей</a:t>
            </a:r>
            <a:endParaRPr lang="ru-RU" sz="66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3234" y="2525487"/>
            <a:ext cx="6679475" cy="43325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https://moi-goda.ru/images/opengraph/gradient_article_19874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6484" y="2612571"/>
            <a:ext cx="6410099" cy="424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88321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0629"/>
            <a:ext cx="10972800" cy="6008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3.Мастерская инструментов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99" y="1114696"/>
            <a:ext cx="10406743" cy="574330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Крючки</a:t>
            </a:r>
            <a:endParaRPr lang="ru-RU" b="1" dirty="0"/>
          </a:p>
        </p:txBody>
      </p:sp>
      <p:pic>
        <p:nvPicPr>
          <p:cNvPr id="5" name="Рисунок 4" descr="https://crochetblog.ru/wp-content/uploads/2022/08/vidy-kryuchkov-dlya-vyazaniya.jpg"/>
          <p:cNvPicPr/>
          <p:nvPr/>
        </p:nvPicPr>
        <p:blipFill>
          <a:blip r:embed="rId2"/>
          <a:srcRect l="3367" t="6410" r="4276" b="6624"/>
          <a:stretch>
            <a:fillRect/>
          </a:stretch>
        </p:blipFill>
        <p:spPr bwMode="auto">
          <a:xfrm>
            <a:off x="1942011" y="1767840"/>
            <a:ext cx="7802880" cy="4868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9966"/>
            <a:ext cx="3657600" cy="687977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Пряжа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39337" y="1010194"/>
            <a:ext cx="4911634" cy="54776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74171"/>
            <a:ext cx="7242387" cy="62614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Один из наиболее распространенных видов пряжи, используемых для вязания крючком –</a:t>
            </a:r>
            <a:r>
              <a:rPr lang="ru-RU" b="1" dirty="0" smtClean="0"/>
              <a:t> хлопок.</a:t>
            </a:r>
            <a:r>
              <a:rPr lang="ru-RU" dirty="0" smtClean="0"/>
              <a:t> Они используются для вязания любых узоров и видов изделий.</a:t>
            </a:r>
          </a:p>
          <a:p>
            <a:r>
              <a:rPr lang="ru-RU" dirty="0" smtClean="0"/>
              <a:t>Из </a:t>
            </a:r>
            <a:r>
              <a:rPr lang="ru-RU" b="1" dirty="0" smtClean="0"/>
              <a:t>льна </a:t>
            </a:r>
            <a:r>
              <a:rPr lang="ru-RU" dirty="0" smtClean="0"/>
              <a:t>производят очень прочные, чаще всего неотбеленные нити, которые применяются для вязания декоративных изделий.</a:t>
            </a:r>
          </a:p>
          <a:p>
            <a:r>
              <a:rPr lang="ru-RU" b="1" dirty="0" smtClean="0"/>
              <a:t>Шерстяная пряжа</a:t>
            </a:r>
            <a:r>
              <a:rPr lang="ru-RU" dirty="0" smtClean="0"/>
              <a:t> – натуральный материал, получаемый из шерсти животных. Она хорошо сохраняет тепло, обладает гигроскопичностью. </a:t>
            </a:r>
          </a:p>
          <a:p>
            <a:r>
              <a:rPr lang="ru-RU" b="1" dirty="0" smtClean="0"/>
              <a:t>Акриловые нити</a:t>
            </a:r>
            <a:r>
              <a:rPr lang="ru-RU" dirty="0" smtClean="0"/>
              <a:t> –химические волокна, добавляют в основную пряжу, для предания ей блестящего эффекта. . Очень прочные их применяют для разных изделий.</a:t>
            </a:r>
            <a:endParaRPr lang="ru-RU" dirty="0"/>
          </a:p>
        </p:txBody>
      </p:sp>
      <p:pic>
        <p:nvPicPr>
          <p:cNvPr id="5" name="Рисунок 4" descr="http://madewithloops.co.uk/wp-content/uploads/2012/07/Yarn-Baske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93075"/>
            <a:ext cx="4955177" cy="5025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1589"/>
            <a:ext cx="10972800" cy="9405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Оборудование рабочего места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210491"/>
            <a:ext cx="10972800" cy="5320938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sz="2800" dirty="0" smtClean="0"/>
              <a:t>1.Рабочее место для вязания должно быть хорошо освещено.</a:t>
            </a:r>
          </a:p>
          <a:p>
            <a:r>
              <a:rPr lang="ru-RU" sz="2800" dirty="0" smtClean="0"/>
              <a:t>2. Сидеть надо прямо, касаясь корпусом спинки стула.</a:t>
            </a:r>
          </a:p>
          <a:p>
            <a:endParaRPr lang="ru-RU" sz="2800" dirty="0" smtClean="0"/>
          </a:p>
          <a:p>
            <a:r>
              <a:rPr lang="ru-RU" sz="2800" dirty="0" smtClean="0"/>
              <a:t>3.Кроме крючка могут понадобиться: штопальная игла, ножницы.</a:t>
            </a:r>
          </a:p>
          <a:p>
            <a:endParaRPr lang="ru-RU" sz="2800" dirty="0" smtClean="0"/>
          </a:p>
          <a:p>
            <a:r>
              <a:rPr lang="ru-RU" sz="2800" dirty="0" smtClean="0"/>
              <a:t>4.На рабочем месте должен быть порядок.</a:t>
            </a:r>
          </a:p>
          <a:p>
            <a:endParaRPr lang="ru-RU" sz="2800" dirty="0" smtClean="0"/>
          </a:p>
          <a:p>
            <a:r>
              <a:rPr lang="ru-RU" sz="2800" dirty="0" smtClean="0"/>
              <a:t>5.Перед началом и после окончания работы следует мыть руки, чтобы нить и вязаное полотно оставались всегда чистыми, а на руках не оставалось мелких частиц пряжи.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6424"/>
            <a:ext cx="10972800" cy="6618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4.Производственная мастерская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088572"/>
            <a:ext cx="5386917" cy="4180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Вязание полотна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079864"/>
            <a:ext cx="5389033" cy="45284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Вязание по кругу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602377"/>
            <a:ext cx="5389033" cy="47579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https://img-fotki.yandex.ru/get/4130/109064684.34b/0_c2e97_a08ba98b_XL.jpg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7953" y="1645920"/>
            <a:ext cx="6043749" cy="4650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https://i.pinimg.com/originals/16/5a/9d/165a9d70710f467e1ee5272317df134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417" y="1675893"/>
            <a:ext cx="5617618" cy="43156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9007"/>
            <a:ext cx="10972800" cy="6444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Положение крючка в руке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https://shareslide.ru/img/thumbs/82ea381bdccef77bbfab9507f8ccef7d-800x.jpg"/>
          <p:cNvPicPr>
            <a:picLocks noGrp="1"/>
          </p:cNvPicPr>
          <p:nvPr>
            <p:ph idx="1"/>
          </p:nvPr>
        </p:nvPicPr>
        <p:blipFill>
          <a:blip r:embed="rId2"/>
          <a:srcRect t="18162"/>
          <a:stretch>
            <a:fillRect/>
          </a:stretch>
        </p:blipFill>
        <p:spPr bwMode="auto">
          <a:xfrm>
            <a:off x="1254034" y="862149"/>
            <a:ext cx="9997440" cy="5860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ultramodnoe-vyazanie.ru/wp-content/uploads/8/7/0/87019542d1a542e9cd5967a673a5431f.jpeg"/>
          <p:cNvPicPr>
            <a:picLocks noGrp="1"/>
          </p:cNvPicPr>
          <p:nvPr>
            <p:ph idx="1"/>
          </p:nvPr>
        </p:nvPicPr>
        <p:blipFill>
          <a:blip r:embed="rId2"/>
          <a:srcRect t="4490" b="7212"/>
          <a:stretch>
            <a:fillRect/>
          </a:stretch>
        </p:blipFill>
        <p:spPr bwMode="auto">
          <a:xfrm>
            <a:off x="705394" y="156754"/>
            <a:ext cx="10737669" cy="6514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1590"/>
            <a:ext cx="10972800" cy="5312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Японское </a:t>
            </a:r>
            <a:r>
              <a:rPr lang="ru-RU" b="1" dirty="0" smtClean="0">
                <a:solidFill>
                  <a:schemeClr val="tx1"/>
                </a:solidFill>
              </a:rPr>
              <a:t>вязание руками </a:t>
            </a: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</a:rPr>
              <a:t>юбиами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https://mir-s3-cdn-cf.behance.net/project_modules/1400/8fe21f75575775.5c51bc40a2661.jpg"/>
          <p:cNvPicPr>
            <a:picLocks noGrp="1"/>
          </p:cNvPicPr>
          <p:nvPr>
            <p:ph idx="1"/>
          </p:nvPr>
        </p:nvPicPr>
        <p:blipFill>
          <a:blip r:embed="rId2"/>
          <a:srcRect r="23970"/>
          <a:stretch>
            <a:fillRect/>
          </a:stretch>
        </p:blipFill>
        <p:spPr bwMode="auto">
          <a:xfrm>
            <a:off x="339634" y="940527"/>
            <a:ext cx="5947956" cy="5917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ladushki-club.ru/wp-content/uploads/0/7/3/07390e72fe90e3db5034c61f12fd2e70.jpeg"/>
          <p:cNvPicPr/>
          <p:nvPr/>
        </p:nvPicPr>
        <p:blipFill>
          <a:blip r:embed="rId3"/>
          <a:srcRect t="8413"/>
          <a:stretch>
            <a:fillRect/>
          </a:stretch>
        </p:blipFill>
        <p:spPr bwMode="auto">
          <a:xfrm>
            <a:off x="6321244" y="1166949"/>
            <a:ext cx="5548539" cy="5042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5132"/>
            <a:ext cx="10972800" cy="7315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Книга «Отзывов»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158240"/>
            <a:ext cx="10972800" cy="51663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500" b="1" dirty="0" smtClean="0"/>
              <a:t>Продолжите фразы: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Урок для меня показался…</a:t>
            </a:r>
          </a:p>
          <a:p>
            <a:pPr>
              <a:buNone/>
            </a:pPr>
            <a:r>
              <a:rPr lang="ru-RU" b="1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За урок я узнал…</a:t>
            </a:r>
          </a:p>
          <a:p>
            <a:pPr>
              <a:buNone/>
            </a:pPr>
            <a:r>
              <a:rPr lang="ru-RU" b="1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Мое настроение…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" y="914399"/>
            <a:ext cx="11129555" cy="552994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https://kartinkin.net/pics/uploads/posts/2022-08/1660328273_9-kartinkin-net-p-smailiki-na-rabochii-stol-krasivo-10.jpg"/>
          <p:cNvPicPr/>
          <p:nvPr/>
        </p:nvPicPr>
        <p:blipFill>
          <a:blip r:embed="rId2"/>
          <a:srcRect l="14282" r="21048" b="15759"/>
          <a:stretch>
            <a:fillRect/>
          </a:stretch>
        </p:blipFill>
        <p:spPr bwMode="auto">
          <a:xfrm>
            <a:off x="527820" y="1872343"/>
            <a:ext cx="4653780" cy="4667794"/>
          </a:xfrm>
          <a:prstGeom prst="rect">
            <a:avLst/>
          </a:prstGeom>
          <a:ln>
            <a:solidFill>
              <a:srgbClr val="7030A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ttps://i-a.d-cd.net/T-LK5fYZyr5y9GejeSPs29Pk0o0-1920.jpg"/>
          <p:cNvPicPr/>
          <p:nvPr/>
        </p:nvPicPr>
        <p:blipFill>
          <a:blip r:embed="rId3"/>
          <a:srcRect l="2084" t="4132" r="3153" b="6198"/>
          <a:stretch>
            <a:fillRect/>
          </a:stretch>
        </p:blipFill>
        <p:spPr bwMode="auto">
          <a:xfrm>
            <a:off x="5763304" y="1950720"/>
            <a:ext cx="5629275" cy="4598125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3016541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217" y="695380"/>
            <a:ext cx="8368937" cy="8808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1.Выставочный зал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https://hobbyndom.ru/wp-content/uploads/3/7/f/37f355064a93c27f69bdb50bd4084a09.jpeg"/>
          <p:cNvPicPr>
            <a:picLocks noGrp="1"/>
          </p:cNvPicPr>
          <p:nvPr>
            <p:ph idx="1"/>
          </p:nvPr>
        </p:nvPicPr>
        <p:blipFill>
          <a:blip r:embed="rId2" cstate="print"/>
          <a:srcRect l="4810" t="1192" r="4757" b="5111"/>
          <a:stretch>
            <a:fillRect/>
          </a:stretch>
        </p:blipFill>
        <p:spPr bwMode="auto">
          <a:xfrm>
            <a:off x="200297" y="113212"/>
            <a:ext cx="2830286" cy="3222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http://klubmama.ru/uploads/posts/2022-08/1660508099_15-klubmama-ru-p-podelki-iz-vyazanikh-salfetok-svoimi-rukam-15.jpg"/>
          <p:cNvPicPr/>
          <p:nvPr/>
        </p:nvPicPr>
        <p:blipFill>
          <a:blip r:embed="rId3" cstate="print"/>
          <a:srcRect t="4504" r="848" b="3243"/>
          <a:stretch>
            <a:fillRect/>
          </a:stretch>
        </p:blipFill>
        <p:spPr bwMode="auto">
          <a:xfrm>
            <a:off x="8830492" y="139336"/>
            <a:ext cx="3361508" cy="304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dnevnikpodelok.ru/wp-content/uploads/2022/12/salfetki-kryuchkom-2.jpeg"/>
          <p:cNvPicPr/>
          <p:nvPr/>
        </p:nvPicPr>
        <p:blipFill>
          <a:blip r:embed="rId4"/>
          <a:srcRect l="3848" t="2894" r="2833" b="2251"/>
          <a:stretch>
            <a:fillRect/>
          </a:stretch>
        </p:blipFill>
        <p:spPr bwMode="auto">
          <a:xfrm>
            <a:off x="3942533" y="1872344"/>
            <a:ext cx="4487364" cy="4244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skatulka.ru/wp-content/uploads/salfetki-kryuchkom-so-shemami-37.jpg"/>
          <p:cNvPicPr/>
          <p:nvPr/>
        </p:nvPicPr>
        <p:blipFill>
          <a:blip r:embed="rId5"/>
          <a:srcRect l="1924" t="2192" r="3795"/>
          <a:stretch>
            <a:fillRect/>
          </a:stretch>
        </p:blipFill>
        <p:spPr bwMode="auto">
          <a:xfrm>
            <a:off x="369569" y="3770811"/>
            <a:ext cx="3209653" cy="2734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dnevnikpodelok.ru/wp-content/uploads/2022/12/salfetki-kryuchkom-88.jpg"/>
          <p:cNvPicPr/>
          <p:nvPr/>
        </p:nvPicPr>
        <p:blipFill>
          <a:blip r:embed="rId6"/>
          <a:srcRect l="9621" t="5702" r="15339" b="1974"/>
          <a:stretch>
            <a:fillRect/>
          </a:stretch>
        </p:blipFill>
        <p:spPr bwMode="auto">
          <a:xfrm>
            <a:off x="8638903" y="3274423"/>
            <a:ext cx="3326675" cy="329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papikpro.com/uploads/posts/2022-11/1669302101_papikpro-com-p-kak-poetapno-sdelat-buket-iz-tsvetov-kryuc-7.jpg"/>
          <p:cNvPicPr>
            <a:picLocks noGrp="1"/>
          </p:cNvPicPr>
          <p:nvPr>
            <p:ph idx="1"/>
          </p:nvPr>
        </p:nvPicPr>
        <p:blipFill>
          <a:blip r:embed="rId2" cstate="print"/>
          <a:srcRect t="7051" r="3314" b="4060"/>
          <a:stretch>
            <a:fillRect/>
          </a:stretch>
        </p:blipFill>
        <p:spPr bwMode="auto">
          <a:xfrm>
            <a:off x="156754" y="191588"/>
            <a:ext cx="4522978" cy="3648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vsegda-pomnim.com/uploads/posts/2022-04/1650270611_50-vsegda-pomnim-com-p-vyazanie-tsveti-kryuchkom-foto-52.jpg"/>
          <p:cNvPicPr/>
          <p:nvPr/>
        </p:nvPicPr>
        <p:blipFill>
          <a:blip r:embed="rId3"/>
          <a:srcRect l="11064" t="4487" r="14538" b="6197"/>
          <a:stretch>
            <a:fillRect/>
          </a:stretch>
        </p:blipFill>
        <p:spPr bwMode="auto">
          <a:xfrm>
            <a:off x="3999411" y="2876550"/>
            <a:ext cx="4419600" cy="3981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s://vsegda-pomnim.com/uploads/posts/2022-04/1650270666_29-vsegda-pomnim-com-p-vyazanie-tsveti-kryuchkom-foto-31.jpg"/>
          <p:cNvPicPr/>
          <p:nvPr/>
        </p:nvPicPr>
        <p:blipFill>
          <a:blip r:embed="rId4"/>
          <a:srcRect l="10422" t="5168" r="5238" b="4808"/>
          <a:stretch>
            <a:fillRect/>
          </a:stretch>
        </p:blipFill>
        <p:spPr bwMode="auto">
          <a:xfrm>
            <a:off x="8064137" y="156755"/>
            <a:ext cx="4127863" cy="6405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vsegda-pomnim.com/uploads/posts/2022-04/1650270578_22-vsegda-pomnim-com-p-vyazanie-tsveti-kryuchkom-foto-24.jpg"/>
          <p:cNvPicPr/>
          <p:nvPr/>
        </p:nvPicPr>
        <p:blipFill>
          <a:blip r:embed="rId5"/>
          <a:srcRect t="6465" r="6521" b="3030"/>
          <a:stretch>
            <a:fillRect/>
          </a:stretch>
        </p:blipFill>
        <p:spPr bwMode="auto">
          <a:xfrm>
            <a:off x="254046" y="3953691"/>
            <a:ext cx="3499348" cy="2778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https://vsegda-pomnim.com/uploads/posts/2022-04/1650270656_65-vsegda-pomnim-com-p-vyazanie-tsveti-kryuchkom-foto-67.jpg"/>
          <p:cNvPicPr/>
          <p:nvPr/>
        </p:nvPicPr>
        <p:blipFill>
          <a:blip r:embed="rId6" cstate="print"/>
          <a:srcRect l="6895" t="8774" r="15179" b="5409"/>
          <a:stretch>
            <a:fillRect/>
          </a:stretch>
        </p:blipFill>
        <p:spPr bwMode="auto">
          <a:xfrm>
            <a:off x="5268686" y="28575"/>
            <a:ext cx="2647405" cy="32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cs1.livemaster.ru/storage/1f/06/9e0b45234bf8bfd9fe0179b3c5q9--podarki-k-prazdnikam-vyazanyj-suvenir-igolnitsa-muhomory-i-ko.jpg"/>
          <p:cNvPicPr>
            <a:picLocks noGrp="1"/>
          </p:cNvPicPr>
          <p:nvPr>
            <p:ph idx="1"/>
          </p:nvPr>
        </p:nvPicPr>
        <p:blipFill>
          <a:blip r:embed="rId2"/>
          <a:srcRect l="10422" t="12370" r="12453" b="5990"/>
          <a:stretch>
            <a:fillRect/>
          </a:stretch>
        </p:blipFill>
        <p:spPr bwMode="auto">
          <a:xfrm>
            <a:off x="3871945" y="0"/>
            <a:ext cx="3155871" cy="429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cs5.livemaster.ru/storage/db/70/d0e1ee19cedde30f8a8aea2f2bbx--materialy-dlya-tvorchestva-igolnitsa-gribok.jpg"/>
          <p:cNvPicPr/>
          <p:nvPr/>
        </p:nvPicPr>
        <p:blipFill>
          <a:blip r:embed="rId3"/>
          <a:srcRect l="17317" t="6838" r="12934" b="10470"/>
          <a:stretch>
            <a:fillRect/>
          </a:stretch>
        </p:blipFill>
        <p:spPr bwMode="auto">
          <a:xfrm>
            <a:off x="148998" y="0"/>
            <a:ext cx="4143375" cy="3686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s://www.knittingideas.ru/upload/000/u27/1/1/d883a500.jpg"/>
          <p:cNvPicPr/>
          <p:nvPr/>
        </p:nvPicPr>
        <p:blipFill>
          <a:blip r:embed="rId4"/>
          <a:srcRect l="6734" t="5769" r="38910" b="8654"/>
          <a:stretch>
            <a:fillRect/>
          </a:stretch>
        </p:blipFill>
        <p:spPr bwMode="auto">
          <a:xfrm>
            <a:off x="8963025" y="653143"/>
            <a:ext cx="3228975" cy="508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www.passionforum.ru/upload/470/u47013/004/2afb5f40.jpg"/>
          <p:cNvPicPr/>
          <p:nvPr/>
        </p:nvPicPr>
        <p:blipFill>
          <a:blip r:embed="rId5" cstate="print"/>
          <a:srcRect l="12186" t="5652" r="11010" b="10580"/>
          <a:stretch>
            <a:fillRect/>
          </a:stretch>
        </p:blipFill>
        <p:spPr bwMode="auto">
          <a:xfrm>
            <a:off x="539932" y="3332390"/>
            <a:ext cx="2769328" cy="35256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 descr="https://businka.org/uploads/images/00/02/27/2016/08/24/0f6741_preview.jpg"/>
          <p:cNvPicPr/>
          <p:nvPr/>
        </p:nvPicPr>
        <p:blipFill>
          <a:blip r:embed="rId6"/>
          <a:srcRect l="44386" r="6491" b="3947"/>
          <a:stretch>
            <a:fillRect/>
          </a:stretch>
        </p:blipFill>
        <p:spPr bwMode="auto">
          <a:xfrm>
            <a:off x="3447505" y="3381375"/>
            <a:ext cx="2667000" cy="347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boxbat.ru/wp-content/uploads/5/6/e/56e64c5971951df5920f02b7edd54552.jpeg"/>
          <p:cNvPicPr/>
          <p:nvPr/>
        </p:nvPicPr>
        <p:blipFill>
          <a:blip r:embed="rId7"/>
          <a:srcRect l="20041" t="10357" r="18672"/>
          <a:stretch>
            <a:fillRect/>
          </a:stretch>
        </p:blipFill>
        <p:spPr bwMode="auto">
          <a:xfrm>
            <a:off x="6653347" y="209005"/>
            <a:ext cx="2273391" cy="4167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https://redsol.ru/wp-content/uploads/2018/11/2-35.jpg"/>
          <p:cNvPicPr/>
          <p:nvPr/>
        </p:nvPicPr>
        <p:blipFill>
          <a:blip r:embed="rId8"/>
          <a:srcRect l="13950" t="8120" r="14858" b="23932"/>
          <a:stretch>
            <a:fillRect/>
          </a:stretch>
        </p:blipFill>
        <p:spPr bwMode="auto">
          <a:xfrm>
            <a:off x="6036673" y="3961040"/>
            <a:ext cx="4229100" cy="271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balthazar.club/uploads/posts/2022-10/1666014797_2-balthazar-club-p-klubnika-kryuchkom-ploskaya-instagram-2.jpg"/>
          <p:cNvPicPr>
            <a:picLocks noGrp="1"/>
          </p:cNvPicPr>
          <p:nvPr>
            <p:ph idx="1"/>
          </p:nvPr>
        </p:nvPicPr>
        <p:blipFill>
          <a:blip r:embed="rId2"/>
          <a:srcRect t="4701"/>
          <a:stretch>
            <a:fillRect/>
          </a:stretch>
        </p:blipFill>
        <p:spPr bwMode="auto">
          <a:xfrm>
            <a:off x="3500846" y="209005"/>
            <a:ext cx="4929052" cy="3509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papikpro.com/uploads/posts/2022-11/1667751865_21-papikpro-com-p-kak-posledovatelno-svyazat-yagodi-poetapno-22.jpg"/>
          <p:cNvPicPr/>
          <p:nvPr/>
        </p:nvPicPr>
        <p:blipFill>
          <a:blip r:embed="rId3"/>
          <a:srcRect l="4650" t="14530" r="5398" b="8333"/>
          <a:stretch>
            <a:fillRect/>
          </a:stretch>
        </p:blipFill>
        <p:spPr bwMode="auto">
          <a:xfrm>
            <a:off x="1" y="357052"/>
            <a:ext cx="3753394" cy="289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s://decomotive.ru/wp-content/uploads/8/b/2/8b2a88435da0d3078849fa37a709761d.jpeg"/>
          <p:cNvPicPr/>
          <p:nvPr/>
        </p:nvPicPr>
        <p:blipFill>
          <a:blip r:embed="rId4"/>
          <a:srcRect t="19551" r="2833" b="16346"/>
          <a:stretch>
            <a:fillRect/>
          </a:stretch>
        </p:blipFill>
        <p:spPr bwMode="auto">
          <a:xfrm>
            <a:off x="7863840" y="304799"/>
            <a:ext cx="4328160" cy="2978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i.pinimg.com/originals/d8/20/a4/d820a477afbaa96e279645f9a013eb2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9594" y="3568880"/>
            <a:ext cx="4650967" cy="32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mirrukodelija.ru/wp-content/uploads/2019/03/vyazanye-frukty.jpg"/>
          <p:cNvPicPr/>
          <p:nvPr/>
        </p:nvPicPr>
        <p:blipFill>
          <a:blip r:embed="rId6"/>
          <a:srcRect l="3046" t="7726" r="2352" b="12804"/>
          <a:stretch>
            <a:fillRect/>
          </a:stretch>
        </p:blipFill>
        <p:spPr bwMode="auto">
          <a:xfrm>
            <a:off x="116205" y="3788229"/>
            <a:ext cx="3776526" cy="2827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s://cs1.livemaster.ru/storage/b0/56/81b224e6af9101454c789e9ee6jd--kukly-igrushki-vyazanye-frukty-ovoschi.jpg"/>
          <p:cNvPicPr/>
          <p:nvPr/>
        </p:nvPicPr>
        <p:blipFill>
          <a:blip r:embed="rId7"/>
          <a:srcRect l="10742" t="9407" r="11298" b="2723"/>
          <a:stretch>
            <a:fillRect/>
          </a:stretch>
        </p:blipFill>
        <p:spPr bwMode="auto">
          <a:xfrm>
            <a:off x="8159930" y="3431177"/>
            <a:ext cx="4032069" cy="3426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klubmama.ru/uploads/posts/2022-08/thumbs/1661918417_47-klubmama-ru-p-podelki-igrushki-vyazanie-kryuchkom-foto-50.jpg"/>
          <p:cNvPicPr>
            <a:picLocks noGrp="1"/>
          </p:cNvPicPr>
          <p:nvPr>
            <p:ph idx="1"/>
          </p:nvPr>
        </p:nvPicPr>
        <p:blipFill>
          <a:blip r:embed="rId2"/>
          <a:srcRect l="7055" t="5128" r="6360" b="4647"/>
          <a:stretch>
            <a:fillRect/>
          </a:stretch>
        </p:blipFill>
        <p:spPr bwMode="auto">
          <a:xfrm>
            <a:off x="3570514" y="104503"/>
            <a:ext cx="4990012" cy="4153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i.pinimg.com/736x/03/45/47/034547e9d769fb81acb546d4b0b15c26.jpg"/>
          <p:cNvPicPr/>
          <p:nvPr/>
        </p:nvPicPr>
        <p:blipFill>
          <a:blip r:embed="rId3"/>
          <a:srcRect l="30946" t="2885" r="4757" b="15064"/>
          <a:stretch>
            <a:fillRect/>
          </a:stretch>
        </p:blipFill>
        <p:spPr bwMode="auto">
          <a:xfrm>
            <a:off x="197712" y="0"/>
            <a:ext cx="3285718" cy="4441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s://i.pinimg.com/736x/fc/7b/20/fc7b207585c17c94c9e34ee7518f11a5.jpg"/>
          <p:cNvPicPr/>
          <p:nvPr/>
        </p:nvPicPr>
        <p:blipFill>
          <a:blip r:embed="rId4"/>
          <a:srcRect l="16675" r="18707"/>
          <a:stretch>
            <a:fillRect/>
          </a:stretch>
        </p:blipFill>
        <p:spPr bwMode="auto">
          <a:xfrm>
            <a:off x="8691154" y="0"/>
            <a:ext cx="3303950" cy="4615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https://amimore.ru/img/bi/myshonok-shurshik-1568220599.jpg"/>
          <p:cNvPicPr/>
          <p:nvPr/>
        </p:nvPicPr>
        <p:blipFill>
          <a:blip r:embed="rId5" cstate="print"/>
          <a:srcRect l="23410" t="8013" r="26082" b="15064"/>
          <a:stretch>
            <a:fillRect/>
          </a:stretch>
        </p:blipFill>
        <p:spPr bwMode="auto">
          <a:xfrm>
            <a:off x="528911" y="3914503"/>
            <a:ext cx="2083660" cy="294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.pinimg.com/originals/63/75/a3/6375a320a072938a374926997e0be635.jpg"/>
          <p:cNvPicPr/>
          <p:nvPr/>
        </p:nvPicPr>
        <p:blipFill>
          <a:blip r:embed="rId6"/>
          <a:srcRect t="9398" r="7803" b="3855"/>
          <a:stretch>
            <a:fillRect/>
          </a:stretch>
        </p:blipFill>
        <p:spPr bwMode="auto">
          <a:xfrm>
            <a:off x="2739254" y="3429000"/>
            <a:ext cx="5476875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s://amimore.ru/img/bi/myshonok-tinki-1561808154.jpg"/>
          <p:cNvPicPr/>
          <p:nvPr/>
        </p:nvPicPr>
        <p:blipFill>
          <a:blip r:embed="rId7"/>
          <a:srcRect l="18279" t="15550" r="20150" b="18182"/>
          <a:stretch>
            <a:fillRect/>
          </a:stretch>
        </p:blipFill>
        <p:spPr bwMode="auto">
          <a:xfrm>
            <a:off x="8760822" y="3847283"/>
            <a:ext cx="2473235" cy="301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pikpro.com/uploads/posts/2022-11/1668656346_papikpro-com-p-posledovatelnoe-vyazanie-kryuchkom-igolnit-17.jpg"/>
          <p:cNvPicPr/>
          <p:nvPr/>
        </p:nvPicPr>
        <p:blipFill>
          <a:blip r:embed="rId2" cstate="print"/>
          <a:srcRect t="11187" r="48204" b="9361"/>
          <a:stretch>
            <a:fillRect/>
          </a:stretch>
        </p:blipFill>
        <p:spPr bwMode="auto">
          <a:xfrm>
            <a:off x="2168435" y="394470"/>
            <a:ext cx="2130742" cy="1819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https://sun6-23.userapi.com/s/v1/ig1/iGppDx8ruSWslnf5o3yBWrj6ufD_jTjRwqqlO3bLwtIt8zudbOnxc7o6qpr8LugpDENNibTX.jpg?size=768x768&amp;quality=96&amp;crop=170,0,768,768&amp;ava=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310" y="2220686"/>
            <a:ext cx="2116182" cy="181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https://postila.ru/data/23/3b/0d/7a/233b0d7a591a5c0a285e4d2395ad6dd02038818159d967d05af48feb363735e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6183" y="4086225"/>
            <a:ext cx="2098766" cy="173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vsegda-pomnim.com/uploads/posts/2022-04/1650270649_1-vsegda-pomnim-com-p-vyazanie-tsveti-kryuchkom-foto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8839" y="387395"/>
            <a:ext cx="1914525" cy="1815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i.pinimg.com/736x/fc/7b/20/fc7b207585c17c94c9e34ee7518f11a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3029" y="362766"/>
            <a:ext cx="2066925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ultramodnoe-vyazanie.ru/wp-content/uploads/9/5/a/95ae9a6e85ce876e5eb5b3762e45b03c.jpeg"/>
          <p:cNvPicPr/>
          <p:nvPr/>
        </p:nvPicPr>
        <p:blipFill>
          <a:blip r:embed="rId7" cstate="print"/>
          <a:srcRect l="2886" t="4753" r="3314" b="7495"/>
          <a:stretch>
            <a:fillRect/>
          </a:stretch>
        </p:blipFill>
        <p:spPr bwMode="auto">
          <a:xfrm>
            <a:off x="4259035" y="4049486"/>
            <a:ext cx="2019300" cy="1776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hobbyndom.ru/wp-content/uploads/3/7/f/37f355064a93c27f69bdb50bd4084a09.jpeg"/>
          <p:cNvPicPr/>
          <p:nvPr/>
        </p:nvPicPr>
        <p:blipFill>
          <a:blip r:embed="rId8" cstate="print"/>
          <a:srcRect l="4971" r="5795" b="4429"/>
          <a:stretch>
            <a:fillRect/>
          </a:stretch>
        </p:blipFill>
        <p:spPr bwMode="auto">
          <a:xfrm>
            <a:off x="6340520" y="4049487"/>
            <a:ext cx="2011000" cy="1759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papikpro.com/uploads/posts/2022-11/1668674328_papikpro-com-p-posledovatelnoe-vyazanie-kryuchkom-pirozhn-2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7588" y="2252799"/>
            <a:ext cx="2090058" cy="1727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4379958" y="2662873"/>
            <a:ext cx="1819275" cy="1047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4140926" y="2076994"/>
            <a:ext cx="653143" cy="6444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2"/>
            <a:endCxn id="1026" idx="0"/>
          </p:cNvCxnSpPr>
          <p:nvPr/>
        </p:nvCxnSpPr>
        <p:spPr>
          <a:xfrm rot="16200000" flipH="1">
            <a:off x="5058047" y="2431323"/>
            <a:ext cx="459605" cy="3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5756366" y="2116183"/>
            <a:ext cx="618308" cy="618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1"/>
          </p:cNvCxnSpPr>
          <p:nvPr/>
        </p:nvCxnSpPr>
        <p:spPr>
          <a:xfrm rot="10800000" flipV="1">
            <a:off x="6096000" y="3116308"/>
            <a:ext cx="191588" cy="100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026" idx="2"/>
          </p:cNvCxnSpPr>
          <p:nvPr/>
        </p:nvCxnSpPr>
        <p:spPr>
          <a:xfrm>
            <a:off x="4188823" y="3117669"/>
            <a:ext cx="191135" cy="690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26" idx="3"/>
          </p:cNvCxnSpPr>
          <p:nvPr/>
        </p:nvCxnSpPr>
        <p:spPr>
          <a:xfrm flipV="1">
            <a:off x="3962400" y="3557184"/>
            <a:ext cx="683985" cy="6316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026" idx="5"/>
          </p:cNvCxnSpPr>
          <p:nvPr/>
        </p:nvCxnSpPr>
        <p:spPr>
          <a:xfrm rot="16200000" flipV="1">
            <a:off x="5885818" y="3604173"/>
            <a:ext cx="779685" cy="685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7" idx="0"/>
            <a:endCxn id="1026" idx="4"/>
          </p:cNvCxnSpPr>
          <p:nvPr/>
        </p:nvCxnSpPr>
        <p:spPr>
          <a:xfrm rot="5400000" flipH="1" flipV="1">
            <a:off x="5109709" y="3869600"/>
            <a:ext cx="338863" cy="209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65371" y="121920"/>
            <a:ext cx="5930537" cy="623300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Трикотажное полотно получают не на ткацком станке, а на специальных вязальных машинах. В переводе с французского </a:t>
            </a:r>
            <a:r>
              <a:rPr lang="ru-RU" b="1" u="sng" dirty="0" smtClean="0"/>
              <a:t>«трикотаж»</a:t>
            </a:r>
            <a:r>
              <a:rPr lang="ru-RU" dirty="0" smtClean="0"/>
              <a:t> как раз означает </a:t>
            </a:r>
            <a:r>
              <a:rPr lang="ru-RU" b="1" u="sng" dirty="0" smtClean="0"/>
              <a:t>«вязание».</a:t>
            </a:r>
            <a:r>
              <a:rPr lang="ru-RU" dirty="0" smtClean="0"/>
              <a:t> Именно петельчатая структура сообщает этим материалам </a:t>
            </a:r>
          </a:p>
          <a:p>
            <a:pPr>
              <a:buNone/>
            </a:pPr>
            <a:r>
              <a:rPr lang="ru-RU" dirty="0" smtClean="0"/>
              <a:t>           эластичность.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s://studfile.net/html/2706/564/html_EzBPeTLUTl.39oU/img-Idwg5L.png"/>
          <p:cNvPicPr>
            <a:picLocks noGrp="1"/>
          </p:cNvPicPr>
          <p:nvPr>
            <p:ph sz="half" idx="1"/>
          </p:nvPr>
        </p:nvPicPr>
        <p:blipFill>
          <a:blip r:embed="rId2"/>
          <a:srcRect l="34955" r="28487" b="41984"/>
          <a:stretch>
            <a:fillRect/>
          </a:stretch>
        </p:blipFill>
        <p:spPr bwMode="auto">
          <a:xfrm>
            <a:off x="191590" y="269967"/>
            <a:ext cx="2412274" cy="2020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un9-53.userapi.com/impg/8CPUL01ciPVPvnDXNkBfK31fIu7LKeiPgkftGg/EZ4t0x8V0aQ.jpg?size=1024x767&amp;quality=96&amp;sign=9889a723f5f8825cf6a4a4be0b89623b&amp;c_uniq_tag=9rNgYxQSem5wHk5Cc3ms8YYiKjyWft8xY4ebNdkkIf8&amp;type=album"/>
          <p:cNvPicPr/>
          <p:nvPr/>
        </p:nvPicPr>
        <p:blipFill>
          <a:blip r:embed="rId3"/>
          <a:srcRect l="65580" t="51820" r="2081" b="13919"/>
          <a:stretch>
            <a:fillRect/>
          </a:stretch>
        </p:blipFill>
        <p:spPr bwMode="auto">
          <a:xfrm>
            <a:off x="3039291" y="252549"/>
            <a:ext cx="2438400" cy="2168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cf2.ppt-online.org/files2/slide/u/udVWEaZ2eUSJLBIQGwAxivNfz84hb9Mnrg7HKmyF5/slide-31.jpg"/>
          <p:cNvPicPr/>
          <p:nvPr/>
        </p:nvPicPr>
        <p:blipFill>
          <a:blip r:embed="rId4"/>
          <a:srcRect t="15632"/>
          <a:stretch>
            <a:fillRect/>
          </a:stretch>
        </p:blipFill>
        <p:spPr bwMode="auto">
          <a:xfrm>
            <a:off x="329701" y="2638697"/>
            <a:ext cx="5078321" cy="3770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s://saleous.ru/wp-content/uploads/4/d/f/4df480cc040b3be4723262908e21ccce.jpeg"/>
          <p:cNvPicPr/>
          <p:nvPr/>
        </p:nvPicPr>
        <p:blipFill>
          <a:blip r:embed="rId5"/>
          <a:srcRect b="3380"/>
          <a:stretch>
            <a:fillRect/>
          </a:stretch>
        </p:blipFill>
        <p:spPr bwMode="auto">
          <a:xfrm>
            <a:off x="6270170" y="3544389"/>
            <a:ext cx="5294813" cy="307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09" y="278675"/>
            <a:ext cx="3953691" cy="574766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2.Зал истории 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091" y="2063930"/>
            <a:ext cx="4275909" cy="4049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190309" y="1210491"/>
            <a:ext cx="6392091" cy="5259978"/>
          </a:xfrm>
        </p:spPr>
        <p:txBody>
          <a:bodyPr/>
          <a:lstStyle/>
          <a:p>
            <a:r>
              <a:rPr lang="ru-RU" dirty="0" smtClean="0"/>
              <a:t>Во время раскопок в одной из древнеегипетских гробниц археологи обнаружили рядом с золотыми статуэтками и драгоценными шкатулками… вязаный детский  носок. Причем большой палец был вывязан, как в перчатке, отдельно, вероятно, чтобы удобнее надевать сандалии – подобие  пляжных шлепанцев. Возраст носка – около 5 тысяч лет.</a:t>
            </a:r>
            <a:endParaRPr lang="ru-RU" dirty="0"/>
          </a:p>
        </p:txBody>
      </p:sp>
      <p:pic>
        <p:nvPicPr>
          <p:cNvPr id="5" name="Содержимое 3" descr="https://cs6.livemaster.ru/storage/40/0d/91afa10bc19a5cb90ba70957282a.jpg"/>
          <p:cNvPicPr>
            <a:picLocks noGrp="1"/>
          </p:cNvPicPr>
          <p:nvPr>
            <p:ph idx="1"/>
          </p:nvPr>
        </p:nvPicPr>
        <p:blipFill>
          <a:blip r:embed="rId2"/>
          <a:srcRect l="10143" t="14706" r="7995" b="13235"/>
          <a:stretch>
            <a:fillRect/>
          </a:stretch>
        </p:blipFill>
        <p:spPr bwMode="auto">
          <a:xfrm>
            <a:off x="165463" y="1724298"/>
            <a:ext cx="4545873" cy="4075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295</TotalTime>
  <Words>143</Words>
  <Application>Microsoft Office PowerPoint</Application>
  <PresentationFormat>Произвольный</PresentationFormat>
  <Paragraphs>45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Виртуальная экскурсия в музей</vt:lpstr>
      <vt:lpstr>1.Выставочный зал</vt:lpstr>
      <vt:lpstr>Слайд 3</vt:lpstr>
      <vt:lpstr>Слайд 4</vt:lpstr>
      <vt:lpstr>Слайд 5</vt:lpstr>
      <vt:lpstr>Слайд 6</vt:lpstr>
      <vt:lpstr>Слайд 7</vt:lpstr>
      <vt:lpstr>Слайд 8</vt:lpstr>
      <vt:lpstr>2.Зал истории </vt:lpstr>
      <vt:lpstr>3.Мастерская инструментов</vt:lpstr>
      <vt:lpstr>Пряжа </vt:lpstr>
      <vt:lpstr>Оборудование рабочего места</vt:lpstr>
      <vt:lpstr>4.Производственная мастерская</vt:lpstr>
      <vt:lpstr>Положение крючка в руке</vt:lpstr>
      <vt:lpstr>Слайд 15</vt:lpstr>
      <vt:lpstr>Японское вязание руками - юбиами</vt:lpstr>
      <vt:lpstr>Книга «Отзывов»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ГЕОГРАФИИ </dc:title>
  <dc:creator>Лерченок</dc:creator>
  <cp:lastModifiedBy>Александр Середкин</cp:lastModifiedBy>
  <cp:revision>47</cp:revision>
  <dcterms:created xsi:type="dcterms:W3CDTF">2019-05-18T19:39:11Z</dcterms:created>
  <dcterms:modified xsi:type="dcterms:W3CDTF">2023-02-25T12:52:42Z</dcterms:modified>
</cp:coreProperties>
</file>