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63" r:id="rId6"/>
    <p:sldId id="260" r:id="rId7"/>
    <p:sldId id="261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E5CF1-D0A0-4AE8-9C43-50385DA5EBEA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CF6D-2AF4-4C69-80A8-56C8BE052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D7B3-A8E3-40EA-A6E1-10C76EF9BC4C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2DC8-F1C4-44F8-9F97-E0F12BC27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246D-F10A-4D21-917B-FF74995C0C12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6E61-7EC6-4C95-A19B-4ADCBA24F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271E9-DFAC-41E2-BD49-5EC689AA9E21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FFB0-F948-4215-9214-D6E0D1EC6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16A1-03A5-4E4E-A38D-B9A96FFAEF22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8DEF-0A1B-44E1-92CC-86B39088B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0662B-3081-42EF-A8A5-4C072589C2BD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FDFDA-9589-4466-8632-B7910ED16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8CFFB-87FA-408B-A9A0-0F9C1215494C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B54A-98CF-4393-8E7E-09C7D707A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D5A2-251C-4748-AE7B-EF5218A063C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4182-299C-4F51-93C0-B42CA8719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55508-D836-4EC5-8CBE-1ED5695D94C9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C080-FEF8-4FFC-BF76-DFE844F8F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D649-8A5C-4BA0-A5AA-35E6C139F225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FED8-85CF-4570-976F-886230085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95B6-DE94-4AA7-99BB-FE60D8392A6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532E-7FC6-44BA-A588-03476DFC9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A70D31-A7A9-4689-AB39-F08D5A1C34D4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D0AEBE-046F-40D6-9746-7519E29AD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22" r:id="rId9"/>
    <p:sldLayoutId id="2147483713" r:id="rId10"/>
    <p:sldLayoutId id="2147483712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Temporary Internet Files\Content.IE5\U71FMNJE\MC90043757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988840"/>
            <a:ext cx="6337300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918648" cy="5472607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i="1" dirty="0" smtClean="0"/>
              <a:t>Организация внеурочной деятельности по шахматам «Точка Роста»</a:t>
            </a:r>
            <a:endParaRPr lang="ru-RU" sz="4000" i="1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581525"/>
            <a:ext cx="367188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/>
              <a:t>МБОУ «Ново – </a:t>
            </a:r>
            <a:r>
              <a:rPr lang="ru-RU" b="1" i="1" dirty="0" err="1" smtClean="0"/>
              <a:t>Идинская</a:t>
            </a:r>
            <a:r>
              <a:rPr lang="ru-RU" b="1" i="1" dirty="0" smtClean="0"/>
              <a:t> СОШ»</a:t>
            </a:r>
            <a:endParaRPr lang="ru-RU" b="1" i="1" dirty="0"/>
          </a:p>
          <a:p>
            <a:pPr>
              <a:spcBef>
                <a:spcPct val="50000"/>
              </a:spcBef>
            </a:pPr>
            <a:r>
              <a:rPr lang="ru-RU" sz="1400" b="1" i="1" dirty="0" smtClean="0"/>
              <a:t>Егоров Пётр Ефимович,</a:t>
            </a:r>
            <a:endParaRPr lang="ru-RU" sz="1400" b="1" i="1" dirty="0"/>
          </a:p>
          <a:p>
            <a:pPr>
              <a:spcBef>
                <a:spcPct val="50000"/>
              </a:spcBef>
            </a:pPr>
            <a:r>
              <a:rPr lang="ru-RU" sz="1400" b="1" i="1" dirty="0"/>
              <a:t>учитель </a:t>
            </a:r>
            <a:r>
              <a:rPr lang="ru-RU" sz="1400" b="1" i="1" dirty="0" smtClean="0"/>
              <a:t>физической культуры</a:t>
            </a:r>
            <a:endParaRPr lang="ru-RU" sz="1400" b="1" i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87855"/>
              </p:ext>
            </p:extLst>
          </p:nvPr>
        </p:nvGraphicFramePr>
        <p:xfrm>
          <a:off x="827581" y="892016"/>
          <a:ext cx="7488835" cy="3515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7282"/>
                <a:gridCol w="698675"/>
                <a:gridCol w="2513849"/>
                <a:gridCol w="1257418"/>
                <a:gridCol w="1481611"/>
              </a:tblGrid>
              <a:tr h="8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 ученика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соревнований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Результат, место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Хамаев</a:t>
                      </a:r>
                      <a:r>
                        <a:rPr lang="ru-RU" sz="1200" dirty="0">
                          <a:effectLst/>
                        </a:rPr>
                        <a:t> 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Районный шахматный турнир «Весна победы»</a:t>
                      </a:r>
                      <a:endParaRPr lang="ru-RU" sz="105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Бухаева</a:t>
                      </a:r>
                      <a:r>
                        <a:rPr lang="ru-RU" sz="1200" dirty="0" smtClean="0">
                          <a:effectLst/>
                        </a:rPr>
                        <a:t> 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Районный шахматный турнир «Весна победы»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Фёдоров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 шахматный турнир «Весна победы»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11774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3913" y="2708275"/>
            <a:ext cx="3240087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731838"/>
            <a:ext cx="7343775" cy="3129210"/>
          </a:xfrm>
        </p:spPr>
        <p:txBody>
          <a:bodyPr rtlCol="0">
            <a:normAutofit fontScale="70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4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"Шахматы - это по форме игра, по содержанию - искусство, а по трудности овладения игрой - это наука". 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Тигран </a:t>
            </a:r>
            <a:r>
              <a:rPr lang="ru-RU" sz="32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Вартанович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Петросян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(1929-1984)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AppData\Local\Microsoft\Windows\Temporary Internet Files\Content.IE5\E4J50ZX0\MC900428293[1]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/>
          </a:blip>
          <a:srcRect/>
          <a:stretch>
            <a:fillRect/>
          </a:stretch>
        </p:blipFill>
        <p:spPr>
          <a:xfrm>
            <a:off x="0" y="1340768"/>
            <a:ext cx="4649548" cy="5517232"/>
          </a:xfrm>
          <a:effectLst>
            <a:softEdge rad="317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1312" y="0"/>
            <a:ext cx="6192688" cy="590465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eaLnBrk="0" hangingPunct="0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4000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Цели:</a:t>
            </a:r>
            <a:br>
              <a:rPr lang="ru-RU" sz="4000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000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sz="2000" i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1.обучить правилам игры в шахматы</a:t>
            </a:r>
            <a:b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</a:br>
            <a: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Times New Roman" pitchFamily="18" charset="0"/>
                <a:cs typeface="Arial" pitchFamily="34" charset="0"/>
              </a:rPr>
              <a:t>2. Сформировать умения играть каждой фигурой в отдельности и в совокупности с другими фигурами без нарушений правил шахматного кодекса.</a:t>
            </a:r>
            <a:b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Times New Roman" pitchFamily="18" charset="0"/>
                <a:cs typeface="Arial" pitchFamily="34" charset="0"/>
              </a:rPr>
            </a:br>
            <a: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Arial" pitchFamily="34" charset="0"/>
              </a:rPr>
              <a:t/>
            </a:r>
            <a:b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cs typeface="Arial" pitchFamily="34" charset="0"/>
              </a:rPr>
            </a:br>
            <a:r>
              <a:rPr lang="ru-RU" sz="2000" i="1" cap="all" dirty="0" smtClean="0">
                <a:ln w="0"/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Times New Roman" pitchFamily="18" charset="0"/>
                <a:cs typeface="Arial" pitchFamily="34" charset="0"/>
              </a:rPr>
              <a:t> 3. Воспитать уважительное отношение в игре к противнику. </a:t>
            </a:r>
            <a: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000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AppData\Local\Microsoft\Windows\Temporary Internet Files\Content.IE5\IZDQP6Z9\MC900309934[1].wm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3656551" cy="3776421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5301208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Дети узнают:</a:t>
            </a:r>
            <a:b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1.терминологию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2. названия шахматных фигур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Дети учатся:</a:t>
            </a:r>
            <a:b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1. ориентироваться на шахматной доске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2. правильно помещать шахматную доску между партнерами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3. различать горизонталь, вертикаль, диагональ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4. рокировать 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5. объявлять шах и мат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6. решать элементарные задачи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6632"/>
            <a:ext cx="5040560" cy="3384376"/>
          </a:xfrm>
        </p:spPr>
        <p:txBody>
          <a:bodyPr rtlCol="0">
            <a:normAutofit/>
          </a:bodyPr>
          <a:lstStyle/>
          <a:p>
            <a:pPr marL="548640" lvl="1"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Методы: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игровой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-наглядный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-репродуктивный </a:t>
            </a: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 descr="C:\1961\фото 2022\IMG_20220311_17122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84984"/>
            <a:ext cx="4968552" cy="329428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AppData\Local\Microsoft\Windows\Temporary Internet Files\Content.IE5\PXFUVLG6\MC900200077[1].wm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1" y="3111810"/>
            <a:ext cx="3995936" cy="3746190"/>
          </a:xfrm>
          <a:prstGeom prst="rect">
            <a:avLst/>
          </a:prstGeom>
          <a:noFill/>
          <a:effectLst>
            <a:softEdge rad="3175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4810546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 базе нашей школы в «Точке Роста» внеурочная деятельность по шахматам реализуется уже три года.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 начале 2020 г среди родителей начальных классов было проведено анкетирование,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которое показало,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что 90% родителей хотят,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чтобы их дети посещали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занятия по шахматам. 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AppData\Local\Microsoft\Windows\Temporary Internet Files\Content.IE5\U71FMNJE\MC900347367[1].wm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572000" y="2110152"/>
            <a:ext cx="4572000" cy="4747848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05801" cy="6165304"/>
          </a:xfrm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Формы работы:</a:t>
            </a:r>
            <a:b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-в группах </a:t>
            </a:r>
            <a:b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-в парах</a:t>
            </a:r>
            <a:b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-турниры</a:t>
            </a:r>
            <a:b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-один против всех</a:t>
            </a:r>
            <a:b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-взаимообучение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288" y="260350"/>
            <a:ext cx="8424862" cy="6408738"/>
          </a:xfrm>
        </p:spPr>
        <p:txBody>
          <a:bodyPr/>
          <a:lstStyle/>
          <a:p>
            <a:pPr>
              <a:buFont typeface="Georgia" pitchFamily="18" charset="0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/>
              <a:t>К </a:t>
            </a:r>
            <a:r>
              <a:rPr lang="ru-RU" sz="1600" b="1" dirty="0"/>
              <a:t>концу года обучения ребята знают:</a:t>
            </a:r>
            <a:endParaRPr lang="ru-RU" sz="1600" dirty="0"/>
          </a:p>
          <a:p>
            <a:pPr lvl="0"/>
            <a:r>
              <a:rPr lang="ru-RU" sz="1600" dirty="0"/>
              <a:t>историю возникновения шахматной игры;</a:t>
            </a:r>
          </a:p>
          <a:p>
            <a:pPr lvl="0"/>
            <a:r>
              <a:rPr lang="ru-RU" sz="1600" dirty="0"/>
              <a:t>шахматные термины: белое и черное поле, горизонталь, вертикаль, диагональ, центр, партнеры, начальное положение, белые, черные, ход, взятие, стоять под боем</a:t>
            </a:r>
          </a:p>
          <a:p>
            <a:pPr lvl="0"/>
            <a:r>
              <a:rPr lang="ru-RU" sz="1600" dirty="0"/>
              <a:t>названия шахматных фигур: ладья, слон, ферзь, конь, пешка, король; </a:t>
            </a:r>
          </a:p>
          <a:p>
            <a:pPr lvl="0"/>
            <a:r>
              <a:rPr lang="ru-RU" sz="1600" dirty="0"/>
              <a:t>правила хода и взятия каждой фигуры.</a:t>
            </a:r>
          </a:p>
          <a:p>
            <a:r>
              <a:rPr lang="ru-RU" sz="1600" b="1" dirty="0"/>
              <a:t>К концу года обучения ребята умеют:</a:t>
            </a:r>
            <a:endParaRPr lang="ru-RU" sz="1600" dirty="0"/>
          </a:p>
          <a:p>
            <a:pPr lvl="0"/>
            <a:r>
              <a:rPr lang="ru-RU" sz="1600" dirty="0"/>
              <a:t>ориентироваться на шахматной доске;</a:t>
            </a:r>
          </a:p>
          <a:p>
            <a:pPr lvl="0"/>
            <a:r>
              <a:rPr lang="ru-RU" sz="1600" dirty="0"/>
              <a:t>играть каждой фигурой в отдельности;</a:t>
            </a:r>
          </a:p>
          <a:p>
            <a:pPr lvl="0"/>
            <a:r>
              <a:rPr lang="ru-RU" sz="1600" dirty="0"/>
              <a:t>правильно помещать шахматную доску между партнерами;</a:t>
            </a:r>
          </a:p>
          <a:p>
            <a:pPr lvl="0"/>
            <a:r>
              <a:rPr lang="ru-RU" sz="1600" dirty="0"/>
              <a:t>правильно расставлять фигуры перед игрой;</a:t>
            </a:r>
          </a:p>
          <a:p>
            <a:pPr lvl="0"/>
            <a:r>
              <a:rPr lang="ru-RU" sz="1600" dirty="0"/>
              <a:t>различать горизонталь, вертикаль, диагональ;</a:t>
            </a:r>
          </a:p>
          <a:p>
            <a:pPr lvl="0"/>
            <a:r>
              <a:rPr lang="ru-RU" sz="1600" dirty="0"/>
              <a:t>рокировать;</a:t>
            </a:r>
          </a:p>
          <a:p>
            <a:pPr lvl="0"/>
            <a:r>
              <a:rPr lang="ru-RU" sz="1600" dirty="0"/>
              <a:t>объявлять шах;</a:t>
            </a:r>
          </a:p>
          <a:p>
            <a:pPr lvl="0"/>
            <a:r>
              <a:rPr lang="ru-RU" sz="1600" dirty="0"/>
              <a:t>ставить мат;</a:t>
            </a:r>
          </a:p>
          <a:p>
            <a:pPr lvl="0"/>
            <a:r>
              <a:rPr lang="ru-RU" sz="1600" dirty="0"/>
              <a:t>решать элементарные шахматные задачи.</a:t>
            </a:r>
          </a:p>
          <a:p>
            <a:pPr>
              <a:buFont typeface="Georgia" pitchFamily="18" charset="0"/>
              <a:buNone/>
            </a:pPr>
            <a:endParaRPr lang="ru-RU" dirty="0" smtClean="0"/>
          </a:p>
        </p:txBody>
      </p:sp>
      <p:pic>
        <p:nvPicPr>
          <p:cNvPr id="5" name="Рисунок 4" descr="C:\1961\фото 2022\IMG_20220311_17122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37112"/>
            <a:ext cx="2937128" cy="190805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-99392"/>
            <a:ext cx="7344816" cy="3384376"/>
          </a:xfrm>
        </p:spPr>
        <p:txBody>
          <a:bodyPr/>
          <a:lstStyle/>
          <a:p>
            <a:r>
              <a:rPr lang="ru-RU" dirty="0" smtClean="0"/>
              <a:t>Дети участвуют в  школьных и  районных турнирах по шахматам</a:t>
            </a:r>
          </a:p>
          <a:p>
            <a:endParaRPr lang="ru-RU" dirty="0"/>
          </a:p>
        </p:txBody>
      </p:sp>
      <p:pic>
        <p:nvPicPr>
          <p:cNvPr id="4" name="Рисунок 3" descr="C:\1961\фото 2022\IMG_20210318_1234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3096344" cy="311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1961\фото 2022\IMG_20210318_13312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024336" cy="3258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1961\фото 2022\IMG_20210424_134135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270" y="980728"/>
            <a:ext cx="3079716" cy="2448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9456835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6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470</TotalTime>
  <Words>131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Организация внеурочной деятельности по шахматам «Точка Роста»</vt:lpstr>
      <vt:lpstr>Презентация PowerPoint</vt:lpstr>
      <vt:lpstr> Цели:   1.обучить правилам игры в шахматы   2. Сформировать умения играть каждой фигурой в отдельности и в совокупности с другими фигурами без нарушений правил шахматного кодекса.   3. Воспитать уважительное отношение в игре к противнику.   </vt:lpstr>
      <vt:lpstr> Дети узнают:  1.терминологию 2. названия шахматных фигур   Дети учатся:  1. ориентироваться на шахматной доске 2. правильно помещать шахматную доску между партнерами 3. различать горизонталь, вертикаль, диагональ 4. рокировать  5. объявлять шах и мат 6. решать элементарные задачи</vt:lpstr>
      <vt:lpstr>Презентация PowerPoint</vt:lpstr>
      <vt:lpstr>На базе нашей школы в «Точке Роста» внеурочная деятельность по шахматам реализуется уже три года.  В начале 2020 г среди родителей начальных классов было проведено анкетирование,  которое показало,  что 90% родителей хотят,  чтобы их дети посещали  занятия по шахматам. </vt:lpstr>
      <vt:lpstr>Формы работы: -в группах  -в парах -турниры -один против всех -взаимообучение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 А Х М А Т Ы</dc:title>
  <dc:creator>User</dc:creator>
  <cp:lastModifiedBy>Пользователь</cp:lastModifiedBy>
  <cp:revision>35</cp:revision>
  <dcterms:created xsi:type="dcterms:W3CDTF">2013-09-09T05:20:23Z</dcterms:created>
  <dcterms:modified xsi:type="dcterms:W3CDTF">2022-05-29T07:36:52Z</dcterms:modified>
</cp:coreProperties>
</file>