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58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9805/37366204.57d/0_124e8d_d34c38c4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92954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mae.pl/news/big/1345702090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1332268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2996952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805/37366204.57d/0_124e8d_d34c38c4_L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98" y="264840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095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9288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«НОВО-ИДИНСКАЯ СОШ»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лучшего классного руководителя 2021 года 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«Самый классный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«Социальный проект»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995486"/>
          </a:xfrm>
        </p:spPr>
        <p:txBody>
          <a:bodyPr/>
          <a:lstStyle/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проекта: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«Мы за чистое село»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проекта: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Шипнякова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Анна Николаевна, классный руководитель  4 класса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квалификационная категория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8581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План действий по реализации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1год работы.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населения к уборке  придомовых территорий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близлежайших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окрестностей села (постоянно) ;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Распространение листовок с призывом «Сделаем село чище!»(весна) ;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на лучшую эмблему движения «Мы за чистое село» 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 работы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по поддержанию чистоты улиц села и близ лежащих окрестностей;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Конкурс рисунков, фотоконкурс;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– продажа изделий из бросового материала; </a:t>
            </a:r>
          </a:p>
          <a:p>
            <a:pPr lvl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Марафон « Мы за чистое село» на улицах села.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год работы</a:t>
            </a:r>
          </a:p>
          <a:p>
            <a:pPr>
              <a:buAutoNum type="arabicParenR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экологической тропы по маршруту «Школа – ключ «Глазной»;</a:t>
            </a:r>
          </a:p>
          <a:p>
            <a:pPr>
              <a:buAutoNum type="arabicParenR"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Озеленение и облагораживание села;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 Подведение итогов, вручение грамот и благодарностей.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Смета расходов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Листовки  50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500 р.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Мешки для мусора  - о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(свои)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 – жители села «Новая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ГСМ – администрация МО «Новая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Грамоты и благодарности участникам - 30 </a:t>
            </a:r>
            <a:r>
              <a:rPr lang="ru-RU" sz="2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210 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компания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Социальные сети в сети Интернет(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Инстаграмм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Одноклассники)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Футболки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Листовки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Памятки </a:t>
            </a:r>
          </a:p>
          <a:p>
            <a:endParaRPr lang="ru-RU" dirty="0"/>
          </a:p>
        </p:txBody>
      </p:sp>
      <p:pic>
        <p:nvPicPr>
          <p:cNvPr id="6145" name="Picture 1" descr="C:\Users\A\Desktop\20210215_125628.jpg"/>
          <p:cNvPicPr>
            <a:picLocks noChangeAspect="1" noChangeArrowheads="1"/>
          </p:cNvPicPr>
          <p:nvPr/>
        </p:nvPicPr>
        <p:blipFill>
          <a:blip r:embed="rId2" cstate="print"/>
          <a:srcRect l="18750" r="10156" b="8333"/>
          <a:stretch>
            <a:fillRect/>
          </a:stretch>
        </p:blipFill>
        <p:spPr bwMode="auto">
          <a:xfrm>
            <a:off x="3902266" y="2428868"/>
            <a:ext cx="4063051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Риски проекта и мероприятия по их локализации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400" dirty="0" smtClean="0"/>
              <a:t>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Незаинтересованность  населения   в участии  проекта – Формулировка и диалог с населением о уникальности проекта.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Недостаточность  запланированного  количества участников. – Проведение широкой рекламной акции, освещение  целей  проекта в социальных чатах.</a:t>
            </a:r>
          </a:p>
          <a:p>
            <a:pPr lvl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Нецелесообразность  надобности проекта -  Постоянно действующая  мотивированная на успех  команда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истечению 1,5 лет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своили новую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систему ценностей по взаимоотношению с природой;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сформировалось сознание важности природоохранных мероприятий;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повысилось ответственное отношение к общественно- значимым заданиям;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проявилось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инициативы, активности, самостоятельности в экологической деятельности;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Население: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селяне готовы и способны активно взаимодействовать с педагогами по вопросам экологического воспитания детей;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проявляют  заинтересованность к реализации  данного проекта;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приобретают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дополнительный опыт в совместной  деятельности  всех участников проекта;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Методы оценки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проекта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 достигнуты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Удалось привлечь внимание детей и взрослых к проблеме загрязнения села и окрестностей.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Сформировались  « ростки» экологической культуры  у жителей села и твердое убеждение в том, что мусору место на свалке, а не на улицах и задворках.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Получены положительные отзывы о данном проекте от Администрации МО «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Боханский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район»», Администрации  МО « Новая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СДК  «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Идиночка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 опроса-анкетирования  по результатам проделанной работы нашего  социального проекта «Мы за чистое село» от старшего поколения и старожилов нашего села «Новая-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получены положительные отзывы и пожелания о продолжении работы проекта.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 Перспективы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-продолжить работу  экологической направленности;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участвовать во всевозможных экологических акциях,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сохранения окружающей среды;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-вести пропаганду в защиту природы.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Чтоб радость завтрашнего дня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Сумел ты ощутить.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Должна быть чистою  Земля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 небо чистым быть.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&quot;фото новая ида боханский район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3810025" cy="28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Краткое описание проекта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Полное название проекта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«Мы за чистое село!»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Территория реализации проекта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 </a:t>
            </a:r>
            <a:r>
              <a:rPr lang="ru-RU" sz="2800" dirty="0" err="1" smtClean="0">
                <a:latin typeface="Monotype Corsiva" pitchFamily="66" charset="0"/>
              </a:rPr>
              <a:t>Боханский</a:t>
            </a:r>
            <a:r>
              <a:rPr lang="ru-RU" sz="2800" dirty="0" smtClean="0">
                <a:latin typeface="Monotype Corsiva" pitchFamily="66" charset="0"/>
              </a:rPr>
              <a:t> район, МО «Новая </a:t>
            </a:r>
            <a:r>
              <a:rPr lang="ru-RU" sz="2800" dirty="0" err="1" smtClean="0">
                <a:latin typeface="Monotype Corsiva" pitchFamily="66" charset="0"/>
              </a:rPr>
              <a:t>Ида</a:t>
            </a:r>
            <a:r>
              <a:rPr lang="ru-RU" sz="2800" dirty="0" smtClean="0">
                <a:latin typeface="Monotype Corsiva" pitchFamily="66" charset="0"/>
              </a:rPr>
              <a:t>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 актуальности проекта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</a:rPr>
              <a:t>      Существует проблема для жителей села – нет организованного вывоза мусора на свалку, поэтому в селе много стихийных несанкционированных свалок. 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Users\A\Desktop\фото Аня Ш\IMG_20200911_183719.jpg"/>
          <p:cNvPicPr>
            <a:picLocks noChangeAspect="1" noChangeArrowheads="1"/>
          </p:cNvPicPr>
          <p:nvPr/>
        </p:nvPicPr>
        <p:blipFill>
          <a:blip r:embed="rId2" cstate="print"/>
          <a:srcRect t="28571" b="16327"/>
          <a:stretch>
            <a:fillRect/>
          </a:stretch>
        </p:blipFill>
        <p:spPr bwMode="auto">
          <a:xfrm>
            <a:off x="2571736" y="4429132"/>
            <a:ext cx="385765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Сроки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- 3 года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Дата начала: 12 августа 2019 года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Дата окончания: август  2022 год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\Desktop\фото Аня Ш\IMG-364558f30cb8a33b4881b446d50d397b-V.jpg"/>
          <p:cNvPicPr>
            <a:picLocks noChangeAspect="1" noChangeArrowheads="1"/>
          </p:cNvPicPr>
          <p:nvPr/>
        </p:nvPicPr>
        <p:blipFill>
          <a:blip r:embed="rId2"/>
          <a:srcRect t="23958" b="15625"/>
          <a:stretch>
            <a:fillRect/>
          </a:stretch>
        </p:blipFill>
        <p:spPr bwMode="auto">
          <a:xfrm>
            <a:off x="1928794" y="3429000"/>
            <a:ext cx="5214974" cy="3005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Целевая аудитория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Педагоги и обучающиеся МБОУ «Ново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Идинская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сотрудники ДОУ 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Ново-Идинский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жители с. Новая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A\Desktop\фото Аня Ш\20200507_135744.jpg"/>
          <p:cNvPicPr>
            <a:picLocks noChangeAspect="1" noChangeArrowheads="1"/>
          </p:cNvPicPr>
          <p:nvPr/>
        </p:nvPicPr>
        <p:blipFill>
          <a:blip r:embed="rId2" cstate="print"/>
          <a:srcRect l="6944" t="6250" r="6944" b="20833"/>
          <a:stretch>
            <a:fillRect/>
          </a:stretch>
        </p:blipFill>
        <p:spPr bwMode="auto">
          <a:xfrm>
            <a:off x="5500694" y="2756101"/>
            <a:ext cx="3000396" cy="3173229"/>
          </a:xfrm>
          <a:prstGeom prst="rect">
            <a:avLst/>
          </a:prstGeom>
          <a:noFill/>
        </p:spPr>
      </p:pic>
      <p:pic>
        <p:nvPicPr>
          <p:cNvPr id="3075" name="Picture 3" descr="C:\Users\A\Desktop\фото Аня Ш\IMG-4a40eecfad13ee66b6bad1c5eb1c678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86058"/>
            <a:ext cx="507209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Партнеры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МО «Новая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ИП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Барлукова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ИП Пашков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\Desktop\аня\DSC03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3116"/>
            <a:ext cx="5453101" cy="408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Анализ ситуации (актуальность)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Село Новая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котором мы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живѐм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очень красивое в любое время года. Но… весной, как только начинал таять снег, мы видели такую картину: МУСОР!, обнажались захламленные берега нашей реки Иды.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От таких неразумных действий жителей села страдает природа, ухудшается экология, и мы не осознаем главного, что нанося вред природе, люди наносят вред самим себе!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Всѐ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вышесказанное определило актуальность выбранной нами темы проекта.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Идея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Решение проблем нашего села, привлекая все слои населения, через реализацию социального проекта «Мы за чистое село».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\AppData\Local\Temp\Rar$DIa6008.6386\IMG_20210213_110955.jpg"/>
          <p:cNvPicPr>
            <a:picLocks noChangeAspect="1" noChangeArrowheads="1"/>
          </p:cNvPicPr>
          <p:nvPr/>
        </p:nvPicPr>
        <p:blipFill>
          <a:blip r:embed="rId2"/>
          <a:srcRect t="33333" r="15625"/>
          <a:stretch>
            <a:fillRect/>
          </a:stretch>
        </p:blipFill>
        <p:spPr bwMode="auto">
          <a:xfrm>
            <a:off x="1571604" y="2857496"/>
            <a:ext cx="602758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010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Цели и задачи проекта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привлечь внимание детей и взрослых к проблеме загрязнения села, формирование экологической культуры и твердого убеждения в том, что мусору место на свалке, а не на улицах и задворках.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проанализировать ситуацию загрязненности в селе;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разработать план реализации социального проекта;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пропаганда и углубление экологических знаний учащихся и взрослых;</a:t>
            </a:r>
          </a:p>
          <a:p>
            <a:r>
              <a:rPr lang="ru-RU" sz="2800" b="1" dirty="0" smtClean="0">
                <a:latin typeface="Monotype Corsiva" pitchFamily="66" charset="0"/>
              </a:rPr>
              <a:t> </a:t>
            </a:r>
          </a:p>
        </p:txBody>
      </p:sp>
      <p:pic>
        <p:nvPicPr>
          <p:cNvPr id="2050" name="Picture 2" descr="C:\Users\A\Desktop\аня\2021-02-13-11-13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2377" y="4286256"/>
            <a:ext cx="2860325" cy="2143140"/>
          </a:xfrm>
          <a:prstGeom prst="rect">
            <a:avLst/>
          </a:prstGeom>
          <a:noFill/>
        </p:spPr>
      </p:pic>
      <p:pic>
        <p:nvPicPr>
          <p:cNvPr id="2051" name="Picture 3" descr="C:\Users\A\Desktop\аня\IMG_20210213_110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14818"/>
            <a:ext cx="3000364" cy="2250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51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Ресурсы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Интеллектуальные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разделение участников на группы по общим интересам;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Технологические: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поиск информации в библиотеке, в Интернет- ресурсах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Материально- технические: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без значимых бюджетных затрат, опираясь на помощь спонсоров и АМО « Новая-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Информационные: 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Рекламные листы,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фото выпуски в сети Интернет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презентации, включение элементов проекта во внеурочную деятельность школы,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выступления на собраниях и сельских сходах с местными жителями.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916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МБОУ «НОВО-ИДИНСКАЯ СОШ»  Муниципальный конкурс  на лучшего классного руководителя 2021 года   «Самый классный классный»  «Социальный проект» </vt:lpstr>
      <vt:lpstr>Слайд 2</vt:lpstr>
      <vt:lpstr>2. Сроки</vt:lpstr>
      <vt:lpstr>3. Целевая аудитория</vt:lpstr>
      <vt:lpstr>4. Партнеры проекта</vt:lpstr>
      <vt:lpstr>5. Анализ ситуации (актуальность)</vt:lpstr>
      <vt:lpstr>6. Идея проекта</vt:lpstr>
      <vt:lpstr>Слайд 8</vt:lpstr>
      <vt:lpstr>8. Ресурсы проекта</vt:lpstr>
      <vt:lpstr>9. План действий по реализации проекта</vt:lpstr>
      <vt:lpstr>10. Смета расходов</vt:lpstr>
      <vt:lpstr>11.PR  - компания</vt:lpstr>
      <vt:lpstr>12. Риски проекта и мероприятия по их локализации</vt:lpstr>
      <vt:lpstr>13. Результаты (по истечению 1,5 лет)</vt:lpstr>
      <vt:lpstr>14. Методы оценки проекта</vt:lpstr>
      <vt:lpstr>15. Перспективы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Экологический-4</dc:title>
  <dc:creator>Фокина Лидия Петровна</dc:creator>
  <cp:keywords>Шаблон презентации</cp:keywords>
  <cp:lastModifiedBy>User 10</cp:lastModifiedBy>
  <cp:revision>42</cp:revision>
  <dcterms:created xsi:type="dcterms:W3CDTF">2017-02-23T13:11:39Z</dcterms:created>
  <dcterms:modified xsi:type="dcterms:W3CDTF">2021-02-15T06:38:54Z</dcterms:modified>
</cp:coreProperties>
</file>