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2" r:id="rId6"/>
    <p:sldId id="261" r:id="rId7"/>
    <p:sldId id="259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3B6D9-6B1E-4B80-B9E7-69A94632460F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C1A76-6A87-4650-A867-6B4314B6A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C1A76-6A87-4650-A867-6B4314B6A1F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42A8-2B59-45B6-A026-BC110A7BDA7A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5392CCE-992B-44A1-9A87-39E0C67BB3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42A8-2B59-45B6-A026-BC110A7BDA7A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2CCE-992B-44A1-9A87-39E0C67BB3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42A8-2B59-45B6-A026-BC110A7BDA7A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2CCE-992B-44A1-9A87-39E0C67BB3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0DA3A-4B45-4DD5-917F-0ACFD9933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42A8-2B59-45B6-A026-BC110A7BDA7A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2CCE-992B-44A1-9A87-39E0C67BB3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42A8-2B59-45B6-A026-BC110A7BDA7A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5392CCE-992B-44A1-9A87-39E0C67BB3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42A8-2B59-45B6-A026-BC110A7BDA7A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2CCE-992B-44A1-9A87-39E0C67BB3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42A8-2B59-45B6-A026-BC110A7BDA7A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2CCE-992B-44A1-9A87-39E0C67BB3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42A8-2B59-45B6-A026-BC110A7BDA7A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2CCE-992B-44A1-9A87-39E0C67BB3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42A8-2B59-45B6-A026-BC110A7BDA7A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2CCE-992B-44A1-9A87-39E0C67BB3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42A8-2B59-45B6-A026-BC110A7BDA7A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2CCE-992B-44A1-9A87-39E0C67BB3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42A8-2B59-45B6-A026-BC110A7BDA7A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5392CCE-992B-44A1-9A87-39E0C67BB3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DAA42A8-2B59-45B6-A026-BC110A7BDA7A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5392CCE-992B-44A1-9A87-39E0C67BB3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«МЫ ЗА ЧИСТЫЕ ЛЕГКИЕ»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Областная профилактическая неделя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Программа недели: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 </a:t>
            </a:r>
            <a:r>
              <a:rPr lang="ru-RU" b="1" u="sng" dirty="0" smtClean="0"/>
              <a:t>С  3 декабря по 7 декабря</a:t>
            </a:r>
            <a:endParaRPr lang="ru-RU" dirty="0" smtClean="0"/>
          </a:p>
          <a:p>
            <a:r>
              <a:rPr lang="ru-RU" dirty="0" smtClean="0"/>
              <a:t>1.Классные часы «</a:t>
            </a:r>
            <a:r>
              <a:rPr lang="ru-RU" dirty="0" err="1" smtClean="0"/>
              <a:t>Курить-здоровью</a:t>
            </a:r>
            <a:r>
              <a:rPr lang="ru-RU" dirty="0" smtClean="0"/>
              <a:t> вредить» - отв. </a:t>
            </a:r>
            <a:r>
              <a:rPr lang="ru-RU" dirty="0" err="1" smtClean="0"/>
              <a:t>кл.руки</a:t>
            </a:r>
            <a:r>
              <a:rPr lang="ru-RU" dirty="0" smtClean="0"/>
              <a:t> </a:t>
            </a:r>
          </a:p>
          <a:p>
            <a:r>
              <a:rPr lang="ru-RU" dirty="0" smtClean="0"/>
              <a:t>2.Спортивные соревнования «День спорта и здоровья» - отв. учителя </a:t>
            </a:r>
            <a:r>
              <a:rPr lang="ru-RU" dirty="0" err="1" smtClean="0"/>
              <a:t>физ-ры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3.Полилогог с демонстрацией видеофильма «Секреты манипуляции: табак (12+) -  отв. ОРД , педагог-психолог.</a:t>
            </a:r>
          </a:p>
          <a:p>
            <a:r>
              <a:rPr lang="ru-RU" dirty="0" smtClean="0"/>
              <a:t>4.Выставка творческих работ «Мы за чистые легкие» (рисунки, коллажи, плакаты…)</a:t>
            </a:r>
          </a:p>
          <a:p>
            <a:r>
              <a:rPr lang="ru-RU" dirty="0" smtClean="0"/>
              <a:t>5.Коммуникативные занятия «Учимся общаться и взаимодействовать без табака»  -  отв. педагог-психолог.</a:t>
            </a:r>
          </a:p>
          <a:p>
            <a:r>
              <a:rPr lang="ru-RU" dirty="0" smtClean="0"/>
              <a:t>6.Итоговое анкетирование – педагог-психолог.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Основное содержание классных часов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Просмотр м/</a:t>
            </a:r>
            <a:r>
              <a:rPr lang="ru-RU" dirty="0" err="1" smtClean="0"/>
              <a:t>м</a:t>
            </a:r>
            <a:r>
              <a:rPr lang="ru-RU" dirty="0" smtClean="0"/>
              <a:t> </a:t>
            </a:r>
            <a:r>
              <a:rPr lang="ru-RU" dirty="0" smtClean="0"/>
              <a:t>презентаций для 6-7 класса</a:t>
            </a:r>
            <a:endParaRPr lang="ru-RU" dirty="0" smtClean="0"/>
          </a:p>
          <a:p>
            <a:r>
              <a:rPr lang="ru-RU" dirty="0" smtClean="0"/>
              <a:t>Видеоролик «Глупость курения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Видеофильм для 8-11 </a:t>
            </a:r>
            <a:r>
              <a:rPr lang="ru-RU" dirty="0" err="1" smtClean="0"/>
              <a:t>кл</a:t>
            </a:r>
            <a:r>
              <a:rPr lang="ru-RU" dirty="0" smtClean="0"/>
              <a:t>. «Секреты манипуляции: табак (12+)</a:t>
            </a:r>
          </a:p>
          <a:p>
            <a:r>
              <a:rPr lang="ru-RU" dirty="0" smtClean="0"/>
              <a:t>Просмотр мультфильма «Тайна едкого дыма» для1-5 классов</a:t>
            </a:r>
            <a:endParaRPr lang="ru-RU" dirty="0" smtClean="0"/>
          </a:p>
          <a:p>
            <a:r>
              <a:rPr lang="ru-RU" dirty="0" smtClean="0"/>
              <a:t>Анкетирование</a:t>
            </a:r>
          </a:p>
          <a:p>
            <a:r>
              <a:rPr lang="ru-RU" dirty="0" smtClean="0"/>
              <a:t>Коммуникативные игры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Смотрим видеофильм</a:t>
            </a:r>
            <a:endParaRPr lang="ru-RU" dirty="0"/>
          </a:p>
        </p:txBody>
      </p:sp>
      <p:pic>
        <p:nvPicPr>
          <p:cNvPr id="1026" name="Picture 2" descr="C:\Users\F\Desktop\000_000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8757" y="1447800"/>
            <a:ext cx="6883685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Главная мишень сигарет — легкие!</a:t>
            </a:r>
            <a:endParaRPr lang="ru-RU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 descr="http://tilo.stb.ua/wp-content/uploads/sites/23/2015/05/legki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8020771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914400"/>
            <a:ext cx="4038600" cy="42672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800" smtClean="0">
                <a:solidFill>
                  <a:schemeClr val="bg1"/>
                </a:solidFill>
              </a:rPr>
              <a:t>	</a:t>
            </a:r>
            <a:r>
              <a:rPr lang="ru-RU" sz="2800" smtClean="0">
                <a:solidFill>
                  <a:srgbClr val="FFFF00"/>
                </a:solidFill>
              </a:rPr>
              <a:t>Ежегодно в России от причин, связанных  с курением преждевременно умирает более 300 тыс. человек</a:t>
            </a:r>
            <a:endParaRPr lang="ru-RU" sz="2800" smtClean="0">
              <a:solidFill>
                <a:schemeClr val="bg1"/>
              </a:solidFill>
            </a:endParaRPr>
          </a:p>
        </p:txBody>
      </p:sp>
      <p:pic>
        <p:nvPicPr>
          <p:cNvPr id="15363" name="Picture 3" descr="smokingdeath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87900" y="836613"/>
            <a:ext cx="3733800" cy="43926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>
                <a:solidFill>
                  <a:srgbClr val="FF0000"/>
                </a:solidFill>
              </a:rPr>
              <a:t>Кто и почему начинает курить?</a:t>
            </a:r>
            <a:endParaRPr lang="ru-RU" sz="2400" i="1" smtClean="0">
              <a:solidFill>
                <a:srgbClr val="FF0000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9916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3600" dirty="0" smtClean="0">
                <a:solidFill>
                  <a:srgbClr val="FFFFFF"/>
                </a:solidFill>
              </a:rPr>
              <a:t>Психологические факторы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Любопытство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Потребность в эксперименте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Вызов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Досрочная «взрослость»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3600" dirty="0" smtClean="0">
                <a:solidFill>
                  <a:srgbClr val="FFFFFF"/>
                </a:solidFill>
              </a:rPr>
              <a:t>Социальное окружение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Пример и отношение родителей, старших братьев и сестер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Давление товарищей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Пример «ключевых взрослых» (преподаватель, знаменитый актер)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3600" dirty="0" smtClean="0">
                <a:solidFill>
                  <a:srgbClr val="FFFFFF"/>
                </a:solidFill>
              </a:rPr>
              <a:t>Физиологические факторы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Эффект никотина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Эффект оксида углерода и другие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3600" dirty="0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День спорта</a:t>
            </a:r>
            <a:br>
              <a:rPr lang="ru-RU" dirty="0" smtClean="0"/>
            </a:br>
            <a:r>
              <a:rPr lang="ru-RU" dirty="0" smtClean="0"/>
              <a:t> и здоровья</a:t>
            </a:r>
            <a:endParaRPr lang="ru-RU" dirty="0"/>
          </a:p>
        </p:txBody>
      </p:sp>
      <p:pic>
        <p:nvPicPr>
          <p:cNvPr id="1026" name="Picture 2" descr="C:\Users\F\Desktop\IMG_20181211_13410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911182"/>
            <a:ext cx="3929090" cy="2946818"/>
          </a:xfrm>
          <a:prstGeom prst="rect">
            <a:avLst/>
          </a:prstGeom>
          <a:noFill/>
        </p:spPr>
      </p:pic>
      <p:pic>
        <p:nvPicPr>
          <p:cNvPr id="1028" name="Picture 4" descr="C:\Users\F\Desktop\IMG_20181211_134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429000"/>
            <a:ext cx="4214810" cy="3161108"/>
          </a:xfrm>
          <a:prstGeom prst="rect">
            <a:avLst/>
          </a:prstGeom>
          <a:noFill/>
        </p:spPr>
      </p:pic>
      <p:pic>
        <p:nvPicPr>
          <p:cNvPr id="1029" name="Picture 5" descr="C:\Users\F\Desktop\IMG_20181211_1342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500174"/>
            <a:ext cx="3476649" cy="2607487"/>
          </a:xfrm>
          <a:prstGeom prst="rect">
            <a:avLst/>
          </a:prstGeom>
          <a:noFill/>
        </p:spPr>
      </p:pic>
      <p:pic>
        <p:nvPicPr>
          <p:cNvPr id="1030" name="Picture 6" descr="C:\Users\F\Desktop\IMG_20181211_1339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357166"/>
            <a:ext cx="2089544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8" name="Picture 4" descr="http://cs9621.vk.me/u48904515/116180690/x_30dad84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509359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50</TotalTime>
  <Words>200</Words>
  <Application>Microsoft Office PowerPoint</Application>
  <PresentationFormat>Экран (4:3)</PresentationFormat>
  <Paragraphs>35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Справедливость</vt:lpstr>
      <vt:lpstr>Областная профилактическая неделя  </vt:lpstr>
      <vt:lpstr>                  Программа недели:</vt:lpstr>
      <vt:lpstr>Основное содержание классных часов</vt:lpstr>
      <vt:lpstr>Смотрим видеофильм</vt:lpstr>
      <vt:lpstr>Главная мишень сигарет — легкие!</vt:lpstr>
      <vt:lpstr>Слайд 6</vt:lpstr>
      <vt:lpstr>Кто и почему начинает курить?</vt:lpstr>
      <vt:lpstr>День спорта  и здоровья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Областная профилактическая неделя</dc:title>
  <dc:creator>F</dc:creator>
  <cp:lastModifiedBy>F</cp:lastModifiedBy>
  <cp:revision>8</cp:revision>
  <dcterms:created xsi:type="dcterms:W3CDTF">2018-12-16T03:28:45Z</dcterms:created>
  <dcterms:modified xsi:type="dcterms:W3CDTF">2018-12-18T02:52:02Z</dcterms:modified>
</cp:coreProperties>
</file>