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17375-D208-4922-A18C-3B595637F73F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C413-0080-4A0F-8FED-0D8543A857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C413-0080-4A0F-8FED-0D8543A8570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133600"/>
            <a:ext cx="7391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МБОУ «</a:t>
            </a:r>
            <a:r>
              <a:rPr lang="ru-RU" sz="3200" dirty="0" err="1" smtClean="0"/>
              <a:t>Ново-Идинская</a:t>
            </a:r>
            <a:r>
              <a:rPr lang="ru-RU" sz="3200" dirty="0" smtClean="0"/>
              <a:t>  средняя общеобразовательная школа</a:t>
            </a:r>
          </a:p>
          <a:p>
            <a:endParaRPr lang="ru-RU" dirty="0" smtClean="0"/>
          </a:p>
          <a:p>
            <a:r>
              <a:rPr lang="ru-RU" dirty="0" smtClean="0"/>
              <a:t>На основании  приказа Управления образования, письма ГКУ «ЦПРК»  </a:t>
            </a:r>
            <a:r>
              <a:rPr lang="ru-RU" dirty="0" smtClean="0"/>
              <a:t> </a:t>
            </a:r>
            <a:r>
              <a:rPr lang="ru-RU" dirty="0" smtClean="0"/>
              <a:t>о проведении областной  тематической недели в школе прошла  «Неделя добра»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Отв. </a:t>
            </a:r>
            <a:r>
              <a:rPr lang="ru-RU" dirty="0" err="1" smtClean="0"/>
              <a:t>Педагог-психолог:Дулганова</a:t>
            </a:r>
            <a:r>
              <a:rPr lang="ru-RU" dirty="0" smtClean="0"/>
              <a:t> Галина Иннокентьевна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Неделя </a:t>
            </a:r>
            <a:r>
              <a:rPr lang="ru-RU" dirty="0" smtClean="0"/>
              <a:t>добра</a:t>
            </a:r>
            <a:br>
              <a:rPr lang="ru-RU" dirty="0" smtClean="0"/>
            </a:br>
            <a:r>
              <a:rPr lang="ru-RU" sz="3600" dirty="0" smtClean="0"/>
              <a:t>20-26 февраля 2018г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формирование  позитивного отношения детей и молодежи к окружающей действительности.</a:t>
            </a:r>
          </a:p>
          <a:p>
            <a:endParaRPr lang="ru-RU" dirty="0" smtClean="0"/>
          </a:p>
          <a:p>
            <a:r>
              <a:rPr lang="ru-RU" dirty="0" smtClean="0"/>
              <a:t>Задачи: мотивировать  на проявление доброты и толерантности; способствовать воспитанию духовно-нравственных качеств.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1-й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Акция «Доброе утро, школа!»</a:t>
            </a:r>
          </a:p>
          <a:p>
            <a:r>
              <a:rPr lang="ru-RU" dirty="0" smtClean="0"/>
              <a:t>Линейка «Мы вместе создаем наше будущее!»</a:t>
            </a:r>
            <a:endParaRPr lang="ru-RU" dirty="0"/>
          </a:p>
        </p:txBody>
      </p:sp>
      <p:pic>
        <p:nvPicPr>
          <p:cNvPr id="1027" name="Picture 3" descr="C:\Users\F\Desktop\Новая папка\000_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05200"/>
            <a:ext cx="3759200" cy="2819400"/>
          </a:xfrm>
          <a:prstGeom prst="rect">
            <a:avLst/>
          </a:prstGeom>
          <a:noFill/>
        </p:spPr>
      </p:pic>
      <p:pic>
        <p:nvPicPr>
          <p:cNvPr id="1028" name="Picture 4" descr="C:\Users\F\Desktop\Новая папка\000_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81400"/>
            <a:ext cx="2971800" cy="274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2-й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Классные часы  по теме «Доброта спасет мир»</a:t>
            </a:r>
          </a:p>
          <a:p>
            <a:r>
              <a:rPr lang="ru-RU" sz="3600" dirty="0" smtClean="0"/>
              <a:t>Акция «Какое у тебя настроение»</a:t>
            </a:r>
          </a:p>
          <a:p>
            <a:endParaRPr lang="ru-RU" sz="3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4" name="Picture 6" descr="C:\Users\F\Desktop\Новая папка\000_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94699">
            <a:off x="796412" y="4066883"/>
            <a:ext cx="2438400" cy="1828800"/>
          </a:xfrm>
          <a:prstGeom prst="rect">
            <a:avLst/>
          </a:prstGeom>
          <a:noFill/>
        </p:spPr>
      </p:pic>
      <p:pic>
        <p:nvPicPr>
          <p:cNvPr id="2055" name="Picture 7" descr="C:\Users\F\Desktop\Новая папка\000_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487">
            <a:off x="6494032" y="4122175"/>
            <a:ext cx="2438400" cy="1828800"/>
          </a:xfrm>
          <a:prstGeom prst="rect">
            <a:avLst/>
          </a:prstGeom>
          <a:noFill/>
        </p:spPr>
      </p:pic>
      <p:pic>
        <p:nvPicPr>
          <p:cNvPr id="2062" name="Picture 14" descr="C:\Users\F\Desktop\Новая папка\000_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267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3-й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Тематическая встреча  «Наши добрые дела»</a:t>
            </a:r>
          </a:p>
          <a:p>
            <a:r>
              <a:rPr lang="ru-RU" dirty="0" smtClean="0"/>
              <a:t>В школе выросло дерево добрых дел!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F\Desktop\Новая папка\000_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2438400" cy="1828800"/>
          </a:xfrm>
          <a:prstGeom prst="rect">
            <a:avLst/>
          </a:prstGeom>
          <a:noFill/>
        </p:spPr>
      </p:pic>
      <p:pic>
        <p:nvPicPr>
          <p:cNvPr id="3077" name="Picture 5" descr="C:\Users\F\Desktop\Новая папка\000_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962400"/>
            <a:ext cx="2438400" cy="1828800"/>
          </a:xfrm>
          <a:prstGeom prst="rect">
            <a:avLst/>
          </a:prstGeom>
          <a:noFill/>
        </p:spPr>
      </p:pic>
      <p:pic>
        <p:nvPicPr>
          <p:cNvPr id="3078" name="Picture 6" descr="C:\Users\F\Desktop\Новая папка\000_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86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4-й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Акция «Эстафета добра»</a:t>
            </a:r>
            <a:endParaRPr lang="ru-RU" dirty="0"/>
          </a:p>
        </p:txBody>
      </p:sp>
      <p:pic>
        <p:nvPicPr>
          <p:cNvPr id="4098" name="Picture 2" descr="C:\Users\F\Desktop\Новая папка\000_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3352800" cy="2514600"/>
          </a:xfrm>
          <a:prstGeom prst="rect">
            <a:avLst/>
          </a:prstGeom>
          <a:noFill/>
        </p:spPr>
      </p:pic>
      <p:pic>
        <p:nvPicPr>
          <p:cNvPr id="4099" name="Picture 3" descr="C:\Users\F\Desktop\Новая папка\000_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4325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5-й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Закрытие Недели</a:t>
            </a:r>
            <a:endParaRPr lang="ru-RU"/>
          </a:p>
        </p:txBody>
      </p:sp>
      <p:pic>
        <p:nvPicPr>
          <p:cNvPr id="5122" name="Picture 2" descr="C:\Users\F\Desktop\Новая папка\000_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0" y="2971800"/>
            <a:ext cx="3860800" cy="2895600"/>
          </a:xfrm>
          <a:prstGeom prst="rect">
            <a:avLst/>
          </a:prstGeom>
          <a:noFill/>
        </p:spPr>
      </p:pic>
      <p:pic>
        <p:nvPicPr>
          <p:cNvPr id="5124" name="Picture 4" descr="C:\Users\F\Desktop\Новая папка\000_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2438400" cy="1828800"/>
          </a:xfrm>
          <a:prstGeom prst="rect">
            <a:avLst/>
          </a:prstGeom>
          <a:noFill/>
        </p:spPr>
      </p:pic>
      <p:pic>
        <p:nvPicPr>
          <p:cNvPr id="5125" name="Picture 5" descr="C:\Users\F\Desktop\Новая папка\000_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95600"/>
            <a:ext cx="3759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126</Words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                    Неделя добра 20-26 февраля 2018г</vt:lpstr>
      <vt:lpstr>1-й день</vt:lpstr>
      <vt:lpstr>2-й день</vt:lpstr>
      <vt:lpstr>3-й день</vt:lpstr>
      <vt:lpstr>4-й день</vt:lpstr>
      <vt:lpstr>5-й день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добра</dc:title>
  <dc:creator>дима</dc:creator>
  <cp:lastModifiedBy>F</cp:lastModifiedBy>
  <cp:revision>9</cp:revision>
  <dcterms:created xsi:type="dcterms:W3CDTF">2018-02-22T05:18:48Z</dcterms:created>
  <dcterms:modified xsi:type="dcterms:W3CDTF">2018-02-26T11:23:19Z</dcterms:modified>
</cp:coreProperties>
</file>