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4" r:id="rId3"/>
    <p:sldId id="262" r:id="rId4"/>
    <p:sldId id="267" r:id="rId5"/>
    <p:sldId id="263" r:id="rId6"/>
    <p:sldId id="264" r:id="rId7"/>
    <p:sldId id="275" r:id="rId8"/>
    <p:sldId id="273" r:id="rId9"/>
    <p:sldId id="276" r:id="rId10"/>
    <p:sldId id="277" r:id="rId11"/>
    <p:sldId id="27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00CC00"/>
    <a:srgbClr val="FC8CEF"/>
    <a:srgbClr val="FEC0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53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3AFE6-7778-4E06-8C57-5CC27A882B69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E702D-DFF7-408C-B07D-8662BC187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1000108"/>
            <a:ext cx="700092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Внеурочное занятие в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1-3 классах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Тема « Работа с бумагой и картоном в технике оригами. Первые весенние цветы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МБОУ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Ново-Идинская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СОШ»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стр.подразделение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Хандайская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НОШДС»</a:t>
            </a:r>
          </a:p>
          <a:p>
            <a:pPr algn="r"/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Болдохонова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И.С.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/>
            <a:endParaRPr lang="ru-RU" sz="44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Правила работы клеем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Работай на подкладном листе.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Сначала намазывай деталь клеем от середины к краям, затем промазывай деталь по краям.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Склеенные детали прогладь тряпочкой.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Клади кисть на место.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После работы вымой и высуши кисть.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58e0e597d104c9a9d31a89349a1b51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987824" cy="61206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 descr="C:\Users\1\Desktop\Инна\картинки\1330514088_flower2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615617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C:\Users\1\Desktop\картинки\Vesennie-tsvety-na-polyane-720x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8136904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115616" y="692696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Выводы :</a:t>
            </a:r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-Какую работу сегодня выполняли?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-Какое настроение она вызывает?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-Что мы должны помнить, чтобы нас всегда окружали красивые цветы? </a:t>
            </a:r>
          </a:p>
          <a:p>
            <a:pPr lvl="0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-Почему нельзя рвать первоцветы?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820891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Оборудование: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  Белая и цветная бумага, лист картона, ножницы, клей, кисточка, тряпочка ,карандаши.</a:t>
            </a:r>
          </a:p>
          <a:p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И хорошее настроение!</a:t>
            </a:r>
          </a:p>
          <a:p>
            <a:endParaRPr lang="ru-RU" sz="32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Пословицы и приметы 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для 3 класса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29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7000" b="1" dirty="0" smtClean="0">
                <a:solidFill>
                  <a:schemeClr val="bg1"/>
                </a:solidFill>
                <a:latin typeface="Monotype Corsiva" pitchFamily="66" charset="0"/>
              </a:rPr>
              <a:t>        - Определите, где пословицы, а где приметы.</a:t>
            </a:r>
          </a:p>
          <a:p>
            <a:pPr lvl="0"/>
            <a:r>
              <a:rPr lang="ru-RU" sz="6700" dirty="0" smtClean="0">
                <a:solidFill>
                  <a:schemeClr val="bg1"/>
                </a:solidFill>
                <a:latin typeface="Monotype Corsiva" pitchFamily="66" charset="0"/>
              </a:rPr>
              <a:t>Матушка весна всем красна.</a:t>
            </a:r>
          </a:p>
          <a:p>
            <a:pPr lvl="0"/>
            <a:r>
              <a:rPr lang="ru-RU" sz="6700" dirty="0" smtClean="0">
                <a:solidFill>
                  <a:schemeClr val="bg1"/>
                </a:solidFill>
                <a:latin typeface="Monotype Corsiva" pitchFamily="66" charset="0"/>
              </a:rPr>
              <a:t>Перелётная птица течёт стаями – к дружной весне.</a:t>
            </a:r>
          </a:p>
          <a:p>
            <a:pPr lvl="0"/>
            <a:r>
              <a:rPr lang="ru-RU" sz="6700" dirty="0" smtClean="0">
                <a:solidFill>
                  <a:schemeClr val="bg1"/>
                </a:solidFill>
                <a:latin typeface="Monotype Corsiva" pitchFamily="66" charset="0"/>
              </a:rPr>
              <a:t>Хороший год по весне видно.</a:t>
            </a:r>
          </a:p>
          <a:p>
            <a:pPr lvl="0"/>
            <a:r>
              <a:rPr lang="ru-RU" sz="6700" dirty="0" smtClean="0">
                <a:solidFill>
                  <a:schemeClr val="bg1"/>
                </a:solidFill>
                <a:latin typeface="Monotype Corsiva" pitchFamily="66" charset="0"/>
              </a:rPr>
              <a:t>Птицы вьют гнёзда на солнечной стороне – к холодному лету.</a:t>
            </a:r>
          </a:p>
          <a:p>
            <a:pPr lvl="0"/>
            <a:r>
              <a:rPr lang="ru-RU" sz="6700" dirty="0" smtClean="0">
                <a:solidFill>
                  <a:schemeClr val="bg1"/>
                </a:solidFill>
                <a:latin typeface="Monotype Corsiva" pitchFamily="66" charset="0"/>
              </a:rPr>
              <a:t>Щедра весна на тепло, да скупа на время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lvl="0"/>
            <a:r>
              <a:rPr lang="ru-RU" sz="7000" dirty="0" smtClean="0">
                <a:solidFill>
                  <a:schemeClr val="bg1"/>
                </a:solidFill>
                <a:latin typeface="Monotype Corsiva" pitchFamily="66" charset="0"/>
              </a:rPr>
              <a:t>Вешней воды никто не уймёт: вода путь найдёт.</a:t>
            </a:r>
          </a:p>
          <a:p>
            <a:pPr lvl="0"/>
            <a:r>
              <a:rPr lang="ru-RU" sz="7000" dirty="0" smtClean="0">
                <a:solidFill>
                  <a:schemeClr val="bg1"/>
                </a:solidFill>
                <a:latin typeface="Monotype Corsiva" pitchFamily="66" charset="0"/>
              </a:rPr>
              <a:t>Ранняя весна – признак того, что летом будет много непогожих дней.</a:t>
            </a:r>
          </a:p>
          <a:p>
            <a:pPr lvl="0"/>
            <a:r>
              <a:rPr lang="ru-RU" sz="7000" dirty="0" smtClean="0">
                <a:solidFill>
                  <a:schemeClr val="bg1"/>
                </a:solidFill>
                <a:latin typeface="Monotype Corsiva" pitchFamily="66" charset="0"/>
              </a:rPr>
              <a:t>Если весной снег тает быстро, вода бежит дружно – к мокрому лету.</a:t>
            </a:r>
          </a:p>
          <a:p>
            <a:pPr>
              <a:buNone/>
            </a:pPr>
            <a:endParaRPr lang="ru-RU" sz="7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2420888"/>
            <a:ext cx="3816424" cy="150760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i="1" dirty="0" smtClean="0">
                <a:solidFill>
                  <a:srgbClr val="FFFF00"/>
                </a:solidFill>
                <a:latin typeface="Monotype Corsiva" pitchFamily="66" charset="0"/>
              </a:rPr>
              <a:t>ВЕСНА</a:t>
            </a:r>
            <a:endParaRPr lang="ru-RU" sz="80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714884"/>
            <a:ext cx="1571636" cy="15224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Теплей погода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714884"/>
            <a:ext cx="1428760" cy="15224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Время убирать санки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3356992"/>
            <a:ext cx="2232248" cy="136815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Щедра весна на тепло, да скупа на время.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72200" y="0"/>
            <a:ext cx="2520280" cy="130640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Перелётные птицы летят стаями – к дружной весне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1628800"/>
            <a:ext cx="2232248" cy="136815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Хороший год по весне видно</a:t>
            </a:r>
            <a:endParaRPr lang="ru-RU" b="1" i="1" dirty="0"/>
          </a:p>
        </p:txBody>
      </p:sp>
      <p:cxnSp>
        <p:nvCxnSpPr>
          <p:cNvPr id="38" name="Прямая соединительная линия 37"/>
          <p:cNvCxnSpPr>
            <a:stCxn id="9" idx="0"/>
          </p:cNvCxnSpPr>
          <p:nvPr/>
        </p:nvCxnSpPr>
        <p:spPr>
          <a:xfrm flipV="1">
            <a:off x="3857620" y="3861049"/>
            <a:ext cx="281189" cy="8538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57620" y="404664"/>
            <a:ext cx="1857388" cy="158417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</a:rPr>
              <a:t>Чернеет снег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574506" y="2202358"/>
            <a:ext cx="428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364088" y="3861048"/>
            <a:ext cx="208044" cy="8544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43240" y="5929330"/>
            <a:ext cx="150018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544" y="4365104"/>
            <a:ext cx="14287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720" y="2786058"/>
            <a:ext cx="12858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5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5536" y="0"/>
            <a:ext cx="2304256" cy="1340768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Матушка весна всем красна.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92280" y="1484784"/>
            <a:ext cx="1837438" cy="17281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Птицы вьют гнёзда на солнечной стороне – к холодному лету.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164288" y="3429000"/>
            <a:ext cx="1789370" cy="15093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Ранняя весна – признак того, что летом будет много непогожих дней.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32240" y="5157192"/>
            <a:ext cx="2221418" cy="170080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Если весной снег тает быстро, вода бежит дружно – к мокрому лету.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157192"/>
            <a:ext cx="2232248" cy="136815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Вешней воды никто не уймёт: вода путь найдёт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Admin\Мои документы\Мои рисунки\zqhi7eahkhlptedav1pnzqjdw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173416" cy="57332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683568" y="476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CC00"/>
                </a:solidFill>
                <a:latin typeface="Monotype Corsiva" pitchFamily="66" charset="0"/>
              </a:rPr>
              <a:t>Весна</a:t>
            </a:r>
            <a:endParaRPr lang="ru-RU" sz="8000" dirty="0">
              <a:solidFill>
                <a:srgbClr val="00CC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676456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 descr="C:\Users\1\Desktop\картинки\поля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esktop\картинки\63426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71500"/>
            <a:ext cx="828092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аблоны для презентаций\0564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9144000" cy="685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C:\Users\1\Desktop\картинки\hello_html_m4b145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92488" cy="6336704"/>
          </a:xfrm>
          <a:prstGeom prst="rect">
            <a:avLst/>
          </a:prstGeom>
          <a:noFill/>
        </p:spPr>
      </p:pic>
      <p:pic>
        <p:nvPicPr>
          <p:cNvPr id="7" name="Picture 1" descr="C:\Users\1\Desktop\картинки\narcysy_00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355976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Правила безопасности при работе с ножницами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Держи ножницы концами вниз и от себя 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Передавай ножницы закрытыми и кольцами вперед.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Прежде чем встать с места, положи ножницы на стол.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Вырезая деталь ,поворачивай лист бумаги, а не ножницы.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Оставляй ножницы на столе с закрытыми лезвиями. Храни в футляре.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854</TotalTime>
  <Words>345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Пословицы и приметы  для 3 класса</vt:lpstr>
      <vt:lpstr>Слайд 4</vt:lpstr>
      <vt:lpstr>Слайд 5</vt:lpstr>
      <vt:lpstr>Слайд 6</vt:lpstr>
      <vt:lpstr>Слайд 7</vt:lpstr>
      <vt:lpstr>Слайд 8</vt:lpstr>
      <vt:lpstr>Правила безопасности при работе с ножницами</vt:lpstr>
      <vt:lpstr>Правила работы клеем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Alfyia</dc:creator>
  <cp:lastModifiedBy>1</cp:lastModifiedBy>
  <cp:revision>42</cp:revision>
  <dcterms:created xsi:type="dcterms:W3CDTF">2014-10-04T20:38:48Z</dcterms:created>
  <dcterms:modified xsi:type="dcterms:W3CDTF">2018-03-13T11:46:59Z</dcterms:modified>
</cp:coreProperties>
</file>